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5"/>
    <p:sldMasterId id="2147483720" r:id="rId6"/>
  </p:sldMasterIdLst>
  <p:notesMasterIdLst>
    <p:notesMasterId r:id="rId13"/>
  </p:notesMasterIdLst>
  <p:sldIdLst>
    <p:sldId id="267" r:id="rId7"/>
    <p:sldId id="835" r:id="rId8"/>
    <p:sldId id="931" r:id="rId9"/>
    <p:sldId id="937" r:id="rId10"/>
    <p:sldId id="883" r:id="rId11"/>
    <p:sldId id="256" r:id="rId12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003399"/>
    <a:srgbClr val="009999"/>
    <a:srgbClr val="006666"/>
    <a:srgbClr val="0066FF"/>
    <a:srgbClr val="FF33CC"/>
    <a:srgbClr val="3333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Estilo medio 3 - 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Estilo claro 1 - Acento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83971" autoAdjust="0"/>
  </p:normalViewPr>
  <p:slideViewPr>
    <p:cSldViewPr snapToGrid="0" snapToObjects="1">
      <p:cViewPr varScale="1">
        <p:scale>
          <a:sx n="79" d="100"/>
          <a:sy n="79" d="100"/>
        </p:scale>
        <p:origin x="63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713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1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Alejandro Peña Palacio" userId="9bc1ebb5-3bea-4794-be41-2d309de71ac8" providerId="ADAL" clId="{993DDA94-131B-493C-B857-5A855D074A54}"/>
    <pc:docChg chg="delSld modSld delMainMaster">
      <pc:chgData name="Juan Alejandro Peña Palacio" userId="9bc1ebb5-3bea-4794-be41-2d309de71ac8" providerId="ADAL" clId="{993DDA94-131B-493C-B857-5A855D074A54}" dt="2025-07-20T12:58:00.324" v="52" actId="20577"/>
      <pc:docMkLst>
        <pc:docMk/>
      </pc:docMkLst>
      <pc:sldChg chg="modSp mod">
        <pc:chgData name="Juan Alejandro Peña Palacio" userId="9bc1ebb5-3bea-4794-be41-2d309de71ac8" providerId="ADAL" clId="{993DDA94-131B-493C-B857-5A855D074A54}" dt="2025-07-20T12:58:00.324" v="52" actId="20577"/>
        <pc:sldMkLst>
          <pc:docMk/>
          <pc:sldMk cId="875908096" sldId="267"/>
        </pc:sldMkLst>
        <pc:spChg chg="mod">
          <ac:chgData name="Juan Alejandro Peña Palacio" userId="9bc1ebb5-3bea-4794-be41-2d309de71ac8" providerId="ADAL" clId="{993DDA94-131B-493C-B857-5A855D074A54}" dt="2025-07-20T12:58:00.324" v="52" actId="20577"/>
          <ac:spMkLst>
            <pc:docMk/>
            <pc:sldMk cId="875908096" sldId="267"/>
            <ac:spMk id="15" creationId="{79DC4192-C8E0-4E1C-A7A2-C022F794C202}"/>
          </ac:spMkLst>
        </pc:spChg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2049557140" sldId="272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69851700" sldId="451"/>
        </pc:sldMkLst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2451839614" sldId="831"/>
        </pc:sldMkLst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2144044669" sldId="833"/>
        </pc:sldMkLst>
      </pc:sldChg>
      <pc:sldChg chg="del">
        <pc:chgData name="Juan Alejandro Peña Palacio" userId="9bc1ebb5-3bea-4794-be41-2d309de71ac8" providerId="ADAL" clId="{993DDA94-131B-493C-B857-5A855D074A54}" dt="2025-07-20T12:57:43.627" v="28" actId="47"/>
        <pc:sldMkLst>
          <pc:docMk/>
          <pc:sldMk cId="2354833204" sldId="836"/>
        </pc:sldMkLst>
      </pc:sldChg>
      <pc:sldChg chg="del">
        <pc:chgData name="Juan Alejandro Peña Palacio" userId="9bc1ebb5-3bea-4794-be41-2d309de71ac8" providerId="ADAL" clId="{993DDA94-131B-493C-B857-5A855D074A54}" dt="2025-07-20T12:57:43.627" v="28" actId="47"/>
        <pc:sldMkLst>
          <pc:docMk/>
          <pc:sldMk cId="255711043" sldId="838"/>
        </pc:sldMkLst>
      </pc:sldChg>
      <pc:sldChg chg="del">
        <pc:chgData name="Juan Alejandro Peña Palacio" userId="9bc1ebb5-3bea-4794-be41-2d309de71ac8" providerId="ADAL" clId="{993DDA94-131B-493C-B857-5A855D074A54}" dt="2025-07-20T12:57:43.627" v="28" actId="47"/>
        <pc:sldMkLst>
          <pc:docMk/>
          <pc:sldMk cId="1041180260" sldId="840"/>
        </pc:sldMkLst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3122545821" sldId="881"/>
        </pc:sldMkLst>
      </pc:sldChg>
      <pc:sldChg chg="del">
        <pc:chgData name="Juan Alejandro Peña Palacio" userId="9bc1ebb5-3bea-4794-be41-2d309de71ac8" providerId="ADAL" clId="{993DDA94-131B-493C-B857-5A855D074A54}" dt="2025-07-20T12:57:00.476" v="24" actId="47"/>
        <pc:sldMkLst>
          <pc:docMk/>
          <pc:sldMk cId="2709080669" sldId="884"/>
        </pc:sldMkLst>
      </pc:sldChg>
      <pc:sldChg chg="del">
        <pc:chgData name="Juan Alejandro Peña Palacio" userId="9bc1ebb5-3bea-4794-be41-2d309de71ac8" providerId="ADAL" clId="{993DDA94-131B-493C-B857-5A855D074A54}" dt="2025-07-20T12:57:43.627" v="28" actId="47"/>
        <pc:sldMkLst>
          <pc:docMk/>
          <pc:sldMk cId="3929587778" sldId="925"/>
        </pc:sldMkLst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286792710" sldId="926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1072506330" sldId="927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1181135169" sldId="928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2875402305" sldId="929"/>
        </pc:sldMkLst>
      </pc:sldChg>
      <pc:sldChg chg="del">
        <pc:chgData name="Juan Alejandro Peña Palacio" userId="9bc1ebb5-3bea-4794-be41-2d309de71ac8" providerId="ADAL" clId="{993DDA94-131B-493C-B857-5A855D074A54}" dt="2025-07-20T12:57:26.702" v="26" actId="47"/>
        <pc:sldMkLst>
          <pc:docMk/>
          <pc:sldMk cId="1697338568" sldId="930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3688492202" sldId="932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4009253369" sldId="933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1135308840" sldId="934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3025598379" sldId="935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306915178" sldId="936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1755093619" sldId="938"/>
        </pc:sldMkLst>
      </pc:sldChg>
      <pc:sldChg chg="del">
        <pc:chgData name="Juan Alejandro Peña Palacio" userId="9bc1ebb5-3bea-4794-be41-2d309de71ac8" providerId="ADAL" clId="{993DDA94-131B-493C-B857-5A855D074A54}" dt="2025-07-20T12:57:38.419" v="27" actId="47"/>
        <pc:sldMkLst>
          <pc:docMk/>
          <pc:sldMk cId="1873872078" sldId="939"/>
        </pc:sldMkLst>
      </pc:sldChg>
      <pc:sldChg chg="del">
        <pc:chgData name="Juan Alejandro Peña Palacio" userId="9bc1ebb5-3bea-4794-be41-2d309de71ac8" providerId="ADAL" clId="{993DDA94-131B-493C-B857-5A855D074A54}" dt="2025-07-20T12:57:00.476" v="24" actId="47"/>
        <pc:sldMkLst>
          <pc:docMk/>
          <pc:sldMk cId="45253172" sldId="940"/>
        </pc:sldMkLst>
      </pc:sldChg>
      <pc:sldChg chg="del">
        <pc:chgData name="Juan Alejandro Peña Palacio" userId="9bc1ebb5-3bea-4794-be41-2d309de71ac8" providerId="ADAL" clId="{993DDA94-131B-493C-B857-5A855D074A54}" dt="2025-07-20T12:56:55.007" v="23" actId="47"/>
        <pc:sldMkLst>
          <pc:docMk/>
          <pc:sldMk cId="635935293" sldId="941"/>
        </pc:sldMkLst>
      </pc:sldChg>
      <pc:sldChg chg="del">
        <pc:chgData name="Juan Alejandro Peña Palacio" userId="9bc1ebb5-3bea-4794-be41-2d309de71ac8" providerId="ADAL" clId="{993DDA94-131B-493C-B857-5A855D074A54}" dt="2025-07-20T12:57:11.154" v="25" actId="47"/>
        <pc:sldMkLst>
          <pc:docMk/>
          <pc:sldMk cId="1712656177" sldId="942"/>
        </pc:sldMkLst>
      </pc:sldChg>
      <pc:sldMasterChg chg="del delSldLayout">
        <pc:chgData name="Juan Alejandro Peña Palacio" userId="9bc1ebb5-3bea-4794-be41-2d309de71ac8" providerId="ADAL" clId="{993DDA94-131B-493C-B857-5A855D074A54}" dt="2025-07-20T12:57:38.419" v="27" actId="47"/>
        <pc:sldMasterMkLst>
          <pc:docMk/>
          <pc:sldMasterMk cId="531899489" sldId="2147483732"/>
        </pc:sldMasterMkLst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2927827607" sldId="2147483733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3581696019" sldId="2147483734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4129431646" sldId="2147483735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1813184001" sldId="2147483736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4285700644" sldId="2147483737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301612504" sldId="2147483738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2117386301" sldId="2147483739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1620799871" sldId="2147483740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2808524031" sldId="2147483741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2034630855" sldId="2147483742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38.419" v="27" actId="47"/>
          <pc:sldLayoutMkLst>
            <pc:docMk/>
            <pc:sldMasterMk cId="531899489" sldId="2147483732"/>
            <pc:sldLayoutMk cId="49228584" sldId="2147483743"/>
          </pc:sldLayoutMkLst>
        </pc:sldLayoutChg>
      </pc:sldMasterChg>
      <pc:sldMasterChg chg="del delSldLayout">
        <pc:chgData name="Juan Alejandro Peña Palacio" userId="9bc1ebb5-3bea-4794-be41-2d309de71ac8" providerId="ADAL" clId="{993DDA94-131B-493C-B857-5A855D074A54}" dt="2025-07-20T12:57:11.154" v="25" actId="47"/>
        <pc:sldMasterMkLst>
          <pc:docMk/>
          <pc:sldMasterMk cId="2408911895" sldId="2147483744"/>
        </pc:sldMasterMkLst>
        <pc:sldLayoutChg chg="del">
          <pc:chgData name="Juan Alejandro Peña Palacio" userId="9bc1ebb5-3bea-4794-be41-2d309de71ac8" providerId="ADAL" clId="{993DDA94-131B-493C-B857-5A855D074A54}" dt="2025-07-20T12:57:11.154" v="25" actId="47"/>
          <pc:sldLayoutMkLst>
            <pc:docMk/>
            <pc:sldMasterMk cId="2408911895" sldId="2147483744"/>
            <pc:sldLayoutMk cId="3703196204" sldId="2147483745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11.154" v="25" actId="47"/>
          <pc:sldLayoutMkLst>
            <pc:docMk/>
            <pc:sldMasterMk cId="2408911895" sldId="2147483744"/>
            <pc:sldLayoutMk cId="3012998380" sldId="2147483746"/>
          </pc:sldLayoutMkLst>
        </pc:sldLayoutChg>
        <pc:sldLayoutChg chg="del">
          <pc:chgData name="Juan Alejandro Peña Palacio" userId="9bc1ebb5-3bea-4794-be41-2d309de71ac8" providerId="ADAL" clId="{993DDA94-131B-493C-B857-5A855D074A54}" dt="2025-07-20T12:57:11.154" v="25" actId="47"/>
          <pc:sldLayoutMkLst>
            <pc:docMk/>
            <pc:sldMasterMk cId="2408911895" sldId="2147483744"/>
            <pc:sldLayoutMk cId="3487662900" sldId="2147483747"/>
          </pc:sldLayoutMkLst>
        </pc:sldLayoutChg>
      </pc:sldMasterChg>
    </pc:docChg>
  </pc:docChgLst>
  <pc:docChgLst>
    <pc:chgData name="Juan Alejandro Peña Palacio" userId="9bc1ebb5-3bea-4794-be41-2d309de71ac8" providerId="ADAL" clId="{8E7E64B3-BB73-4BE0-8B6B-41F94FCB3C20}"/>
    <pc:docChg chg="undo custSel addSld delSld modSld sldOrd delMainMaster">
      <pc:chgData name="Juan Alejandro Peña Palacio" userId="9bc1ebb5-3bea-4794-be41-2d309de71ac8" providerId="ADAL" clId="{8E7E64B3-BB73-4BE0-8B6B-41F94FCB3C20}" dt="2025-07-09T19:17:06.813" v="4458"/>
      <pc:docMkLst>
        <pc:docMk/>
      </pc:docMkLst>
      <pc:sldChg chg="modSp add mod">
        <pc:chgData name="Juan Alejandro Peña Palacio" userId="9bc1ebb5-3bea-4794-be41-2d309de71ac8" providerId="ADAL" clId="{8E7E64B3-BB73-4BE0-8B6B-41F94FCB3C20}" dt="2025-07-09T19:09:19.812" v="4294" actId="1037"/>
        <pc:sldMkLst>
          <pc:docMk/>
          <pc:sldMk cId="2049557140" sldId="272"/>
        </pc:sldMkLst>
        <pc:spChg chg="mod">
          <ac:chgData name="Juan Alejandro Peña Palacio" userId="9bc1ebb5-3bea-4794-be41-2d309de71ac8" providerId="ADAL" clId="{8E7E64B3-BB73-4BE0-8B6B-41F94FCB3C20}" dt="2025-07-09T11:55:18.884" v="2784" actId="20577"/>
          <ac:spMkLst>
            <pc:docMk/>
            <pc:sldMk cId="2049557140" sldId="272"/>
            <ac:spMk id="40" creationId="{63699151-6242-37FA-FA01-0BBDBFF415AD}"/>
          </ac:spMkLst>
        </pc:spChg>
        <pc:spChg chg="mod">
          <ac:chgData name="Juan Alejandro Peña Palacio" userId="9bc1ebb5-3bea-4794-be41-2d309de71ac8" providerId="ADAL" clId="{8E7E64B3-BB73-4BE0-8B6B-41F94FCB3C20}" dt="2025-07-09T11:56:17.962" v="2804" actId="20577"/>
          <ac:spMkLst>
            <pc:docMk/>
            <pc:sldMk cId="2049557140" sldId="272"/>
            <ac:spMk id="52" creationId="{EB46BC0D-10EF-2F2E-13BE-941AFBB5F565}"/>
          </ac:spMkLst>
        </pc:spChg>
        <pc:spChg chg="mod">
          <ac:chgData name="Juan Alejandro Peña Palacio" userId="9bc1ebb5-3bea-4794-be41-2d309de71ac8" providerId="ADAL" clId="{8E7E64B3-BB73-4BE0-8B6B-41F94FCB3C20}" dt="2025-07-09T11:55:53.786" v="2802" actId="20577"/>
          <ac:spMkLst>
            <pc:docMk/>
            <pc:sldMk cId="2049557140" sldId="272"/>
            <ac:spMk id="54" creationId="{CD125179-B8AF-4B53-A4FA-6335B7C944E3}"/>
          </ac:spMkLst>
        </pc:spChg>
        <pc:cxnChg chg="mod">
          <ac:chgData name="Juan Alejandro Peña Palacio" userId="9bc1ebb5-3bea-4794-be41-2d309de71ac8" providerId="ADAL" clId="{8E7E64B3-BB73-4BE0-8B6B-41F94FCB3C20}" dt="2025-07-09T19:09:19.812" v="4294" actId="1037"/>
          <ac:cxnSpMkLst>
            <pc:docMk/>
            <pc:sldMk cId="2049557140" sldId="272"/>
            <ac:cxnSpMk id="18" creationId="{5C8E3FE8-24EC-4464-0A2D-E34B21E17D37}"/>
          </ac:cxnSpMkLst>
        </pc:cxnChg>
      </pc:sldChg>
      <pc:sldChg chg="modSp mod ord">
        <pc:chgData name="Juan Alejandro Peña Palacio" userId="9bc1ebb5-3bea-4794-be41-2d309de71ac8" providerId="ADAL" clId="{8E7E64B3-BB73-4BE0-8B6B-41F94FCB3C20}" dt="2025-07-09T15:21:46.981" v="4286" actId="20577"/>
        <pc:sldMkLst>
          <pc:docMk/>
          <pc:sldMk cId="69851700" sldId="451"/>
        </pc:sldMkLst>
        <pc:spChg chg="mod">
          <ac:chgData name="Juan Alejandro Peña Palacio" userId="9bc1ebb5-3bea-4794-be41-2d309de71ac8" providerId="ADAL" clId="{8E7E64B3-BB73-4BE0-8B6B-41F94FCB3C20}" dt="2025-07-09T15:21:46.981" v="4286" actId="20577"/>
          <ac:spMkLst>
            <pc:docMk/>
            <pc:sldMk cId="69851700" sldId="451"/>
            <ac:spMk id="4100" creationId="{00000000-0000-0000-0000-000000000000}"/>
          </ac:spMkLst>
        </pc:spChg>
      </pc:sldChg>
      <pc:sldChg chg="addSp modSp add mod modAnim">
        <pc:chgData name="Juan Alejandro Peña Palacio" userId="9bc1ebb5-3bea-4794-be41-2d309de71ac8" providerId="ADAL" clId="{8E7E64B3-BB73-4BE0-8B6B-41F94FCB3C20}" dt="2025-07-09T12:02:05.592" v="2874" actId="692"/>
        <pc:sldMkLst>
          <pc:docMk/>
          <pc:sldMk cId="2451839614" sldId="831"/>
        </pc:sldMkLst>
        <pc:picChg chg="add mod">
          <ac:chgData name="Juan Alejandro Peña Palacio" userId="9bc1ebb5-3bea-4794-be41-2d309de71ac8" providerId="ADAL" clId="{8E7E64B3-BB73-4BE0-8B6B-41F94FCB3C20}" dt="2025-07-09T12:02:05.592" v="2874" actId="692"/>
          <ac:picMkLst>
            <pc:docMk/>
            <pc:sldMk cId="2451839614" sldId="831"/>
            <ac:picMk id="5" creationId="{E48AEC9C-84FE-294D-84F9-75F9B590E889}"/>
          </ac:picMkLst>
        </pc:picChg>
      </pc:sldChg>
      <pc:sldChg chg="modSp del mod">
        <pc:chgData name="Juan Alejandro Peña Palacio" userId="9bc1ebb5-3bea-4794-be41-2d309de71ac8" providerId="ADAL" clId="{8E7E64B3-BB73-4BE0-8B6B-41F94FCB3C20}" dt="2025-07-09T11:59:51.802" v="2853" actId="2696"/>
        <pc:sldMkLst>
          <pc:docMk/>
          <pc:sldMk cId="2605689910" sldId="831"/>
        </pc:sldMkLst>
      </pc:sldChg>
      <pc:sldChg chg="ord">
        <pc:chgData name="Juan Alejandro Peña Palacio" userId="9bc1ebb5-3bea-4794-be41-2d309de71ac8" providerId="ADAL" clId="{8E7E64B3-BB73-4BE0-8B6B-41F94FCB3C20}" dt="2025-07-09T19:17:06.813" v="4458"/>
        <pc:sldMkLst>
          <pc:docMk/>
          <pc:sldMk cId="2144044669" sldId="833"/>
        </pc:sldMkLst>
      </pc:sldChg>
      <pc:sldChg chg="modSp del mod">
        <pc:chgData name="Juan Alejandro Peña Palacio" userId="9bc1ebb5-3bea-4794-be41-2d309de71ac8" providerId="ADAL" clId="{8E7E64B3-BB73-4BE0-8B6B-41F94FCB3C20}" dt="2025-07-09T12:02:47.666" v="2875" actId="2696"/>
        <pc:sldMkLst>
          <pc:docMk/>
          <pc:sldMk cId="458715308" sldId="836"/>
        </pc:sldMkLst>
      </pc:sldChg>
      <pc:sldChg chg="add">
        <pc:chgData name="Juan Alejandro Peña Palacio" userId="9bc1ebb5-3bea-4794-be41-2d309de71ac8" providerId="ADAL" clId="{8E7E64B3-BB73-4BE0-8B6B-41F94FCB3C20}" dt="2025-07-09T12:02:53.880" v="2876"/>
        <pc:sldMkLst>
          <pc:docMk/>
          <pc:sldMk cId="2354833204" sldId="836"/>
        </pc:sldMkLst>
      </pc:sldChg>
      <pc:sldChg chg="add">
        <pc:chgData name="Juan Alejandro Peña Palacio" userId="9bc1ebb5-3bea-4794-be41-2d309de71ac8" providerId="ADAL" clId="{8E7E64B3-BB73-4BE0-8B6B-41F94FCB3C20}" dt="2025-07-09T12:02:53.880" v="2876"/>
        <pc:sldMkLst>
          <pc:docMk/>
          <pc:sldMk cId="255711043" sldId="838"/>
        </pc:sldMkLst>
      </pc:sldChg>
      <pc:sldChg chg="del">
        <pc:chgData name="Juan Alejandro Peña Palacio" userId="9bc1ebb5-3bea-4794-be41-2d309de71ac8" providerId="ADAL" clId="{8E7E64B3-BB73-4BE0-8B6B-41F94FCB3C20}" dt="2025-07-09T12:02:47.666" v="2875" actId="2696"/>
        <pc:sldMkLst>
          <pc:docMk/>
          <pc:sldMk cId="2962460894" sldId="838"/>
        </pc:sldMkLst>
      </pc:sldChg>
      <pc:sldChg chg="del">
        <pc:chgData name="Juan Alejandro Peña Palacio" userId="9bc1ebb5-3bea-4794-be41-2d309de71ac8" providerId="ADAL" clId="{8E7E64B3-BB73-4BE0-8B6B-41F94FCB3C20}" dt="2025-07-08T21:25:48.947" v="2678" actId="47"/>
        <pc:sldMkLst>
          <pc:docMk/>
          <pc:sldMk cId="2305301470" sldId="839"/>
        </pc:sldMkLst>
      </pc:sldChg>
      <pc:sldChg chg="add">
        <pc:chgData name="Juan Alejandro Peña Palacio" userId="9bc1ebb5-3bea-4794-be41-2d309de71ac8" providerId="ADAL" clId="{8E7E64B3-BB73-4BE0-8B6B-41F94FCB3C20}" dt="2025-07-09T12:02:53.880" v="2876"/>
        <pc:sldMkLst>
          <pc:docMk/>
          <pc:sldMk cId="1041180260" sldId="840"/>
        </pc:sldMkLst>
      </pc:sldChg>
      <pc:sldChg chg="delSp del mod ord">
        <pc:chgData name="Juan Alejandro Peña Palacio" userId="9bc1ebb5-3bea-4794-be41-2d309de71ac8" providerId="ADAL" clId="{8E7E64B3-BB73-4BE0-8B6B-41F94FCB3C20}" dt="2025-07-09T12:02:47.666" v="2875" actId="2696"/>
        <pc:sldMkLst>
          <pc:docMk/>
          <pc:sldMk cId="2478469475" sldId="840"/>
        </pc:sldMkLst>
      </pc:sldChg>
      <pc:sldChg chg="add ord">
        <pc:chgData name="Juan Alejandro Peña Palacio" userId="9bc1ebb5-3bea-4794-be41-2d309de71ac8" providerId="ADAL" clId="{8E7E64B3-BB73-4BE0-8B6B-41F94FCB3C20}" dt="2025-07-09T19:05:26.320" v="4289"/>
        <pc:sldMkLst>
          <pc:docMk/>
          <pc:sldMk cId="3122545821" sldId="881"/>
        </pc:sldMkLst>
      </pc:sldChg>
      <pc:sldChg chg="modSp mod">
        <pc:chgData name="Juan Alejandro Peña Palacio" userId="9bc1ebb5-3bea-4794-be41-2d309de71ac8" providerId="ADAL" clId="{8E7E64B3-BB73-4BE0-8B6B-41F94FCB3C20}" dt="2025-07-09T12:44:37.434" v="3077" actId="20577"/>
        <pc:sldMkLst>
          <pc:docMk/>
          <pc:sldMk cId="4259157271" sldId="883"/>
        </pc:sldMkLst>
        <pc:spChg chg="mod">
          <ac:chgData name="Juan Alejandro Peña Palacio" userId="9bc1ebb5-3bea-4794-be41-2d309de71ac8" providerId="ADAL" clId="{8E7E64B3-BB73-4BE0-8B6B-41F94FCB3C20}" dt="2025-07-08T20:50:23.815" v="299" actId="20577"/>
          <ac:spMkLst>
            <pc:docMk/>
            <pc:sldMk cId="4259157271" sldId="883"/>
            <ac:spMk id="3074" creationId="{00000000-0000-0000-0000-000000000000}"/>
          </ac:spMkLst>
        </pc:spChg>
        <pc:graphicFrameChg chg="modGraphic">
          <ac:chgData name="Juan Alejandro Peña Palacio" userId="9bc1ebb5-3bea-4794-be41-2d309de71ac8" providerId="ADAL" clId="{8E7E64B3-BB73-4BE0-8B6B-41F94FCB3C20}" dt="2025-07-09T12:44:37.434" v="3077" actId="20577"/>
          <ac:graphicFrameMkLst>
            <pc:docMk/>
            <pc:sldMk cId="4259157271" sldId="883"/>
            <ac:graphicFrameMk id="7" creationId="{00000000-0000-0000-0000-000000000000}"/>
          </ac:graphicFrameMkLst>
        </pc:graphicFrameChg>
      </pc:sldChg>
      <pc:sldChg chg="modSp add mod">
        <pc:chgData name="Juan Alejandro Peña Palacio" userId="9bc1ebb5-3bea-4794-be41-2d309de71ac8" providerId="ADAL" clId="{8E7E64B3-BB73-4BE0-8B6B-41F94FCB3C20}" dt="2025-07-08T21:28:12.072" v="2727" actId="1076"/>
        <pc:sldMkLst>
          <pc:docMk/>
          <pc:sldMk cId="2709080669" sldId="884"/>
        </pc:sldMkLst>
        <pc:spChg chg="mod">
          <ac:chgData name="Juan Alejandro Peña Palacio" userId="9bc1ebb5-3bea-4794-be41-2d309de71ac8" providerId="ADAL" clId="{8E7E64B3-BB73-4BE0-8B6B-41F94FCB3C20}" dt="2025-07-08T21:28:12.072" v="2727" actId="1076"/>
          <ac:spMkLst>
            <pc:docMk/>
            <pc:sldMk cId="2709080669" sldId="884"/>
            <ac:spMk id="3" creationId="{00000000-0000-0000-0000-000000000000}"/>
          </ac:spMkLst>
        </pc:spChg>
        <pc:spChg chg="mod">
          <ac:chgData name="Juan Alejandro Peña Palacio" userId="9bc1ebb5-3bea-4794-be41-2d309de71ac8" providerId="ADAL" clId="{8E7E64B3-BB73-4BE0-8B6B-41F94FCB3C20}" dt="2025-07-08T20:46:28.952" v="156" actId="6549"/>
          <ac:spMkLst>
            <pc:docMk/>
            <pc:sldMk cId="2709080669" sldId="884"/>
            <ac:spMk id="16" creationId="{AD41AC28-E133-4940-A01C-F9CC61BADAD6}"/>
          </ac:spMkLst>
        </pc:spChg>
        <pc:picChg chg="mod">
          <ac:chgData name="Juan Alejandro Peña Palacio" userId="9bc1ebb5-3bea-4794-be41-2d309de71ac8" providerId="ADAL" clId="{8E7E64B3-BB73-4BE0-8B6B-41F94FCB3C20}" dt="2025-07-08T21:28:02.675" v="2726" actId="1076"/>
          <ac:picMkLst>
            <pc:docMk/>
            <pc:sldMk cId="2709080669" sldId="884"/>
            <ac:picMk id="18" creationId="{1E876208-0A49-403B-AFA5-783A7F2180AB}"/>
          </ac:picMkLst>
        </pc:picChg>
      </pc:sldChg>
      <pc:sldChg chg="del">
        <pc:chgData name="Juan Alejandro Peña Palacio" userId="9bc1ebb5-3bea-4794-be41-2d309de71ac8" providerId="ADAL" clId="{8E7E64B3-BB73-4BE0-8B6B-41F94FCB3C20}" dt="2025-07-09T12:02:47.666" v="2875" actId="2696"/>
        <pc:sldMkLst>
          <pc:docMk/>
          <pc:sldMk cId="3351912963" sldId="925"/>
        </pc:sldMkLst>
      </pc:sldChg>
      <pc:sldChg chg="add">
        <pc:chgData name="Juan Alejandro Peña Palacio" userId="9bc1ebb5-3bea-4794-be41-2d309de71ac8" providerId="ADAL" clId="{8E7E64B3-BB73-4BE0-8B6B-41F94FCB3C20}" dt="2025-07-09T12:02:53.880" v="2876"/>
        <pc:sldMkLst>
          <pc:docMk/>
          <pc:sldMk cId="3929587778" sldId="925"/>
        </pc:sldMkLst>
      </pc:sldChg>
      <pc:sldChg chg="modSp mod ord">
        <pc:chgData name="Juan Alejandro Peña Palacio" userId="9bc1ebb5-3bea-4794-be41-2d309de71ac8" providerId="ADAL" clId="{8E7E64B3-BB73-4BE0-8B6B-41F94FCB3C20}" dt="2025-07-09T19:17:02.445" v="4456"/>
        <pc:sldMkLst>
          <pc:docMk/>
          <pc:sldMk cId="286792710" sldId="926"/>
        </pc:sldMkLst>
        <pc:spChg chg="mod">
          <ac:chgData name="Juan Alejandro Peña Palacio" userId="9bc1ebb5-3bea-4794-be41-2d309de71ac8" providerId="ADAL" clId="{8E7E64B3-BB73-4BE0-8B6B-41F94FCB3C20}" dt="2025-07-08T20:42:30.769" v="37" actId="20577"/>
          <ac:spMkLst>
            <pc:docMk/>
            <pc:sldMk cId="286792710" sldId="926"/>
            <ac:spMk id="3074" creationId="{00000000-0000-0000-0000-000000000000}"/>
          </ac:spMkLst>
        </pc:spChg>
        <pc:graphicFrameChg chg="mod modGraphic">
          <ac:chgData name="Juan Alejandro Peña Palacio" userId="9bc1ebb5-3bea-4794-be41-2d309de71ac8" providerId="ADAL" clId="{8E7E64B3-BB73-4BE0-8B6B-41F94FCB3C20}" dt="2025-07-09T12:40:46.591" v="2970" actId="20577"/>
          <ac:graphicFrameMkLst>
            <pc:docMk/>
            <pc:sldMk cId="286792710" sldId="926"/>
            <ac:graphicFrameMk id="7" creationId="{00000000-0000-0000-0000-000000000000}"/>
          </ac:graphicFrameMkLst>
        </pc:graphicFrameChg>
      </pc:sldChg>
      <pc:sldChg chg="modSp add del mod">
        <pc:chgData name="Juan Alejandro Peña Palacio" userId="9bc1ebb5-3bea-4794-be41-2d309de71ac8" providerId="ADAL" clId="{8E7E64B3-BB73-4BE0-8B6B-41F94FCB3C20}" dt="2025-07-09T13:52:22.560" v="3086" actId="20577"/>
        <pc:sldMkLst>
          <pc:docMk/>
          <pc:sldMk cId="1072506330" sldId="927"/>
        </pc:sldMkLst>
        <pc:spChg chg="mod">
          <ac:chgData name="Juan Alejandro Peña Palacio" userId="9bc1ebb5-3bea-4794-be41-2d309de71ac8" providerId="ADAL" clId="{8E7E64B3-BB73-4BE0-8B6B-41F94FCB3C20}" dt="2025-07-09T13:52:22.560" v="3086" actId="20577"/>
          <ac:spMkLst>
            <pc:docMk/>
            <pc:sldMk cId="1072506330" sldId="927"/>
            <ac:spMk id="3074" creationId="{00000000-0000-0000-0000-000000000000}"/>
          </ac:spMkLst>
        </pc:spChg>
        <pc:graphicFrameChg chg="modGraphic">
          <ac:chgData name="Juan Alejandro Peña Palacio" userId="9bc1ebb5-3bea-4794-be41-2d309de71ac8" providerId="ADAL" clId="{8E7E64B3-BB73-4BE0-8B6B-41F94FCB3C20}" dt="2025-07-09T13:17:03.105" v="3081" actId="20577"/>
          <ac:graphicFrameMkLst>
            <pc:docMk/>
            <pc:sldMk cId="1072506330" sldId="927"/>
            <ac:graphicFrameMk id="7" creationId="{00000000-0000-0000-0000-000000000000}"/>
          </ac:graphicFrameMkLst>
        </pc:graphicFrameChg>
      </pc:sldChg>
      <pc:sldChg chg="modSp mod">
        <pc:chgData name="Juan Alejandro Peña Palacio" userId="9bc1ebb5-3bea-4794-be41-2d309de71ac8" providerId="ADAL" clId="{8E7E64B3-BB73-4BE0-8B6B-41F94FCB3C20}" dt="2025-07-09T15:03:19.713" v="3292" actId="20577"/>
        <pc:sldMkLst>
          <pc:docMk/>
          <pc:sldMk cId="1181135169" sldId="928"/>
        </pc:sldMkLst>
        <pc:graphicFrameChg chg="modGraphic">
          <ac:chgData name="Juan Alejandro Peña Palacio" userId="9bc1ebb5-3bea-4794-be41-2d309de71ac8" providerId="ADAL" clId="{8E7E64B3-BB73-4BE0-8B6B-41F94FCB3C20}" dt="2025-07-09T15:03:19.713" v="3292" actId="20577"/>
          <ac:graphicFrameMkLst>
            <pc:docMk/>
            <pc:sldMk cId="1181135169" sldId="928"/>
            <ac:graphicFrameMk id="5" creationId="{F2909B32-36F4-12B4-A529-2EE28DB3EEFF}"/>
          </ac:graphicFrameMkLst>
        </pc:graphicFrameChg>
      </pc:sldChg>
      <pc:sldChg chg="modSp mod">
        <pc:chgData name="Juan Alejandro Peña Palacio" userId="9bc1ebb5-3bea-4794-be41-2d309de71ac8" providerId="ADAL" clId="{8E7E64B3-BB73-4BE0-8B6B-41F94FCB3C20}" dt="2025-07-08T21:17:17.549" v="2677" actId="20577"/>
        <pc:sldMkLst>
          <pc:docMk/>
          <pc:sldMk cId="2875402305" sldId="929"/>
        </pc:sldMkLst>
        <pc:graphicFrameChg chg="modGraphic">
          <ac:chgData name="Juan Alejandro Peña Palacio" userId="9bc1ebb5-3bea-4794-be41-2d309de71ac8" providerId="ADAL" clId="{8E7E64B3-BB73-4BE0-8B6B-41F94FCB3C20}" dt="2025-07-08T21:17:17.549" v="2677" actId="20577"/>
          <ac:graphicFrameMkLst>
            <pc:docMk/>
            <pc:sldMk cId="2875402305" sldId="929"/>
            <ac:graphicFrameMk id="7" creationId="{00000000-0000-0000-0000-000000000000}"/>
          </ac:graphicFrameMkLst>
        </pc:graphicFrameChg>
      </pc:sldChg>
      <pc:sldChg chg="modSp add mod">
        <pc:chgData name="Juan Alejandro Peña Palacio" userId="9bc1ebb5-3bea-4794-be41-2d309de71ac8" providerId="ADAL" clId="{8E7E64B3-BB73-4BE0-8B6B-41F94FCB3C20}" dt="2025-07-09T12:43:04.536" v="3075" actId="20577"/>
        <pc:sldMkLst>
          <pc:docMk/>
          <pc:sldMk cId="1697338568" sldId="930"/>
        </pc:sldMkLst>
        <pc:graphicFrameChg chg="modGraphic">
          <ac:chgData name="Juan Alejandro Peña Palacio" userId="9bc1ebb5-3bea-4794-be41-2d309de71ac8" providerId="ADAL" clId="{8E7E64B3-BB73-4BE0-8B6B-41F94FCB3C20}" dt="2025-07-09T12:43:04.536" v="3075" actId="20577"/>
          <ac:graphicFrameMkLst>
            <pc:docMk/>
            <pc:sldMk cId="1697338568" sldId="930"/>
            <ac:graphicFrameMk id="7" creationId="{00000000-0000-0000-0000-000000000000}"/>
          </ac:graphicFrameMkLst>
        </pc:graphicFrameChg>
      </pc:sldChg>
      <pc:sldChg chg="add del">
        <pc:chgData name="Juan Alejandro Peña Palacio" userId="9bc1ebb5-3bea-4794-be41-2d309de71ac8" providerId="ADAL" clId="{8E7E64B3-BB73-4BE0-8B6B-41F94FCB3C20}" dt="2025-07-08T20:41:32.842" v="1"/>
        <pc:sldMkLst>
          <pc:docMk/>
          <pc:sldMk cId="3790591602" sldId="930"/>
        </pc:sldMkLst>
      </pc:sldChg>
      <pc:sldChg chg="addSp delSp modSp add mod">
        <pc:chgData name="Juan Alejandro Peña Palacio" userId="9bc1ebb5-3bea-4794-be41-2d309de71ac8" providerId="ADAL" clId="{8E7E64B3-BB73-4BE0-8B6B-41F94FCB3C20}" dt="2025-07-08T21:29:40.709" v="2731" actId="1076"/>
        <pc:sldMkLst>
          <pc:docMk/>
          <pc:sldMk cId="3995669931" sldId="931"/>
        </pc:sldMkLst>
        <pc:spChg chg="add mod">
          <ac:chgData name="Juan Alejandro Peña Palacio" userId="9bc1ebb5-3bea-4794-be41-2d309de71ac8" providerId="ADAL" clId="{8E7E64B3-BB73-4BE0-8B6B-41F94FCB3C20}" dt="2025-07-08T21:28:24.002" v="2730"/>
          <ac:spMkLst>
            <pc:docMk/>
            <pc:sldMk cId="3995669931" sldId="931"/>
            <ac:spMk id="4" creationId="{8C34C2F8-AACD-B02B-0700-FD81EE5BB03B}"/>
          </ac:spMkLst>
        </pc:spChg>
        <pc:spChg chg="mod">
          <ac:chgData name="Juan Alejandro Peña Palacio" userId="9bc1ebb5-3bea-4794-be41-2d309de71ac8" providerId="ADAL" clId="{8E7E64B3-BB73-4BE0-8B6B-41F94FCB3C20}" dt="2025-07-08T20:49:45.925" v="291" actId="404"/>
          <ac:spMkLst>
            <pc:docMk/>
            <pc:sldMk cId="3995669931" sldId="931"/>
            <ac:spMk id="16" creationId="{0CF012FA-9F97-2D0E-111C-344874C88D53}"/>
          </ac:spMkLst>
        </pc:spChg>
        <pc:picChg chg="add mod">
          <ac:chgData name="Juan Alejandro Peña Palacio" userId="9bc1ebb5-3bea-4794-be41-2d309de71ac8" providerId="ADAL" clId="{8E7E64B3-BB73-4BE0-8B6B-41F94FCB3C20}" dt="2025-07-08T21:29:40.709" v="2731" actId="1076"/>
          <ac:picMkLst>
            <pc:docMk/>
            <pc:sldMk cId="3995669931" sldId="931"/>
            <ac:picMk id="5" creationId="{F0E896AD-7FE7-B04E-8057-B27A96CFC9FC}"/>
          </ac:picMkLst>
        </pc:picChg>
      </pc:sldChg>
      <pc:sldChg chg="modSp add mod">
        <pc:chgData name="Juan Alejandro Peña Palacio" userId="9bc1ebb5-3bea-4794-be41-2d309de71ac8" providerId="ADAL" clId="{8E7E64B3-BB73-4BE0-8B6B-41F94FCB3C20}" dt="2025-07-09T13:52:16.177" v="3082" actId="6549"/>
        <pc:sldMkLst>
          <pc:docMk/>
          <pc:sldMk cId="3688492202" sldId="932"/>
        </pc:sldMkLst>
        <pc:spChg chg="mod">
          <ac:chgData name="Juan Alejandro Peña Palacio" userId="9bc1ebb5-3bea-4794-be41-2d309de71ac8" providerId="ADAL" clId="{8E7E64B3-BB73-4BE0-8B6B-41F94FCB3C20}" dt="2025-07-09T13:52:16.177" v="3082" actId="6549"/>
          <ac:spMkLst>
            <pc:docMk/>
            <pc:sldMk cId="3688492202" sldId="932"/>
            <ac:spMk id="3074" creationId="{6E93EAD9-208E-A0BD-947C-BF36490A4935}"/>
          </ac:spMkLst>
        </pc:spChg>
        <pc:graphicFrameChg chg="modGraphic">
          <ac:chgData name="Juan Alejandro Peña Palacio" userId="9bc1ebb5-3bea-4794-be41-2d309de71ac8" providerId="ADAL" clId="{8E7E64B3-BB73-4BE0-8B6B-41F94FCB3C20}" dt="2025-07-09T12:45:10.011" v="3079" actId="20577"/>
          <ac:graphicFrameMkLst>
            <pc:docMk/>
            <pc:sldMk cId="3688492202" sldId="932"/>
            <ac:graphicFrameMk id="7" creationId="{DB66446D-16EC-C60B-EBB5-557BBDF0B56C}"/>
          </ac:graphicFrameMkLst>
        </pc:graphicFrameChg>
      </pc:sldChg>
      <pc:sldChg chg="modSp add mod">
        <pc:chgData name="Juan Alejandro Peña Palacio" userId="9bc1ebb5-3bea-4794-be41-2d309de71ac8" providerId="ADAL" clId="{8E7E64B3-BB73-4BE0-8B6B-41F94FCB3C20}" dt="2025-07-08T21:03:45.871" v="1354" actId="20577"/>
        <pc:sldMkLst>
          <pc:docMk/>
          <pc:sldMk cId="4009253369" sldId="933"/>
        </pc:sldMkLst>
        <pc:spChg chg="mod">
          <ac:chgData name="Juan Alejandro Peña Palacio" userId="9bc1ebb5-3bea-4794-be41-2d309de71ac8" providerId="ADAL" clId="{8E7E64B3-BB73-4BE0-8B6B-41F94FCB3C20}" dt="2025-07-08T21:03:45.871" v="1354" actId="20577"/>
          <ac:spMkLst>
            <pc:docMk/>
            <pc:sldMk cId="4009253369" sldId="933"/>
            <ac:spMk id="16" creationId="{1C1E7101-F86C-9844-1C53-EBB545C83679}"/>
          </ac:spMkLst>
        </pc:spChg>
      </pc:sldChg>
      <pc:sldChg chg="add ord">
        <pc:chgData name="Juan Alejandro Peña Palacio" userId="9bc1ebb5-3bea-4794-be41-2d309de71ac8" providerId="ADAL" clId="{8E7E64B3-BB73-4BE0-8B6B-41F94FCB3C20}" dt="2025-07-08T21:12:39.937" v="2645"/>
        <pc:sldMkLst>
          <pc:docMk/>
          <pc:sldMk cId="1135308840" sldId="934"/>
        </pc:sldMkLst>
      </pc:sldChg>
      <pc:sldChg chg="modSp add mod">
        <pc:chgData name="Juan Alejandro Peña Palacio" userId="9bc1ebb5-3bea-4794-be41-2d309de71ac8" providerId="ADAL" clId="{8E7E64B3-BB73-4BE0-8B6B-41F94FCB3C20}" dt="2025-07-08T21:03:31.529" v="1331" actId="20577"/>
        <pc:sldMkLst>
          <pc:docMk/>
          <pc:sldMk cId="3025598379" sldId="935"/>
        </pc:sldMkLst>
        <pc:spChg chg="mod">
          <ac:chgData name="Juan Alejandro Peña Palacio" userId="9bc1ebb5-3bea-4794-be41-2d309de71ac8" providerId="ADAL" clId="{8E7E64B3-BB73-4BE0-8B6B-41F94FCB3C20}" dt="2025-07-08T21:03:31.529" v="1331" actId="20577"/>
          <ac:spMkLst>
            <pc:docMk/>
            <pc:sldMk cId="3025598379" sldId="935"/>
            <ac:spMk id="16" creationId="{7CC14F0A-5DFB-ED10-88E5-53BA5DBF00DC}"/>
          </ac:spMkLst>
        </pc:spChg>
      </pc:sldChg>
      <pc:sldChg chg="modSp add mod">
        <pc:chgData name="Juan Alejandro Peña Palacio" userId="9bc1ebb5-3bea-4794-be41-2d309de71ac8" providerId="ADAL" clId="{8E7E64B3-BB73-4BE0-8B6B-41F94FCB3C20}" dt="2025-07-09T13:57:47.614" v="3290" actId="20577"/>
        <pc:sldMkLst>
          <pc:docMk/>
          <pc:sldMk cId="306915178" sldId="936"/>
        </pc:sldMkLst>
        <pc:spChg chg="mod">
          <ac:chgData name="Juan Alejandro Peña Palacio" userId="9bc1ebb5-3bea-4794-be41-2d309de71ac8" providerId="ADAL" clId="{8E7E64B3-BB73-4BE0-8B6B-41F94FCB3C20}" dt="2025-07-08T21:04:11.495" v="1363" actId="20577"/>
          <ac:spMkLst>
            <pc:docMk/>
            <pc:sldMk cId="306915178" sldId="936"/>
            <ac:spMk id="3074" creationId="{A4149FC4-2208-71C9-6FD5-4FA50333680A}"/>
          </ac:spMkLst>
        </pc:spChg>
        <pc:graphicFrameChg chg="mod modGraphic">
          <ac:chgData name="Juan Alejandro Peña Palacio" userId="9bc1ebb5-3bea-4794-be41-2d309de71ac8" providerId="ADAL" clId="{8E7E64B3-BB73-4BE0-8B6B-41F94FCB3C20}" dt="2025-07-09T13:57:47.614" v="3290" actId="20577"/>
          <ac:graphicFrameMkLst>
            <pc:docMk/>
            <pc:sldMk cId="306915178" sldId="936"/>
            <ac:graphicFrameMk id="7" creationId="{669FFB73-25B9-27C2-79CD-FFBB2509C73C}"/>
          </ac:graphicFrameMkLst>
        </pc:graphicFrameChg>
      </pc:sldChg>
      <pc:sldChg chg="addSp delSp modSp add del mod">
        <pc:chgData name="Juan Alejandro Peña Palacio" userId="9bc1ebb5-3bea-4794-be41-2d309de71ac8" providerId="ADAL" clId="{8E7E64B3-BB73-4BE0-8B6B-41F94FCB3C20}" dt="2025-07-08T21:10:49.291" v="2622" actId="2696"/>
        <pc:sldMkLst>
          <pc:docMk/>
          <pc:sldMk cId="761752725" sldId="937"/>
        </pc:sldMkLst>
      </pc:sldChg>
      <pc:sldChg chg="addSp delSp modSp add mod delAnim modAnim">
        <pc:chgData name="Juan Alejandro Peña Palacio" userId="9bc1ebb5-3bea-4794-be41-2d309de71ac8" providerId="ADAL" clId="{8E7E64B3-BB73-4BE0-8B6B-41F94FCB3C20}" dt="2025-07-08T21:16:33.591" v="2674" actId="732"/>
        <pc:sldMkLst>
          <pc:docMk/>
          <pc:sldMk cId="2144536232" sldId="937"/>
        </pc:sldMkLst>
        <pc:spChg chg="add mod">
          <ac:chgData name="Juan Alejandro Peña Palacio" userId="9bc1ebb5-3bea-4794-be41-2d309de71ac8" providerId="ADAL" clId="{8E7E64B3-BB73-4BE0-8B6B-41F94FCB3C20}" dt="2025-07-08T21:11:18.557" v="2625" actId="1076"/>
          <ac:spMkLst>
            <pc:docMk/>
            <pc:sldMk cId="2144536232" sldId="937"/>
            <ac:spMk id="3" creationId="{1EDE29B3-EDF0-E266-36A1-4E20ED1DF86A}"/>
          </ac:spMkLst>
        </pc:spChg>
        <pc:spChg chg="add mod">
          <ac:chgData name="Juan Alejandro Peña Palacio" userId="9bc1ebb5-3bea-4794-be41-2d309de71ac8" providerId="ADAL" clId="{8E7E64B3-BB73-4BE0-8B6B-41F94FCB3C20}" dt="2025-07-08T21:11:34.689" v="2635" actId="1037"/>
          <ac:spMkLst>
            <pc:docMk/>
            <pc:sldMk cId="2144536232" sldId="937"/>
            <ac:spMk id="4" creationId="{779F65E0-2C94-A099-90C5-CC2056E719FB}"/>
          </ac:spMkLst>
        </pc:spChg>
        <pc:picChg chg="add del mod modCrop">
          <ac:chgData name="Juan Alejandro Peña Palacio" userId="9bc1ebb5-3bea-4794-be41-2d309de71ac8" providerId="ADAL" clId="{8E7E64B3-BB73-4BE0-8B6B-41F94FCB3C20}" dt="2025-07-08T21:16:33.591" v="2674" actId="732"/>
          <ac:picMkLst>
            <pc:docMk/>
            <pc:sldMk cId="2144536232" sldId="937"/>
            <ac:picMk id="19" creationId="{DDF4769E-98D2-3C9A-4012-91DC78A6066C}"/>
          </ac:picMkLst>
        </pc:picChg>
      </pc:sldChg>
      <pc:sldChg chg="addSp delSp modSp add del mod">
        <pc:chgData name="Juan Alejandro Peña Palacio" userId="9bc1ebb5-3bea-4794-be41-2d309de71ac8" providerId="ADAL" clId="{8E7E64B3-BB73-4BE0-8B6B-41F94FCB3C20}" dt="2025-07-08T21:12:36.853" v="2643" actId="47"/>
        <pc:sldMkLst>
          <pc:docMk/>
          <pc:sldMk cId="823260259" sldId="938"/>
        </pc:sldMkLst>
      </pc:sldChg>
      <pc:sldChg chg="addSp delSp modSp add mod">
        <pc:chgData name="Juan Alejandro Peña Palacio" userId="9bc1ebb5-3bea-4794-be41-2d309de71ac8" providerId="ADAL" clId="{8E7E64B3-BB73-4BE0-8B6B-41F94FCB3C20}" dt="2025-07-08T21:16:44.422" v="2676"/>
        <pc:sldMkLst>
          <pc:docMk/>
          <pc:sldMk cId="1755093619" sldId="938"/>
        </pc:sldMkLst>
        <pc:spChg chg="mod">
          <ac:chgData name="Juan Alejandro Peña Palacio" userId="9bc1ebb5-3bea-4794-be41-2d309de71ac8" providerId="ADAL" clId="{8E7E64B3-BB73-4BE0-8B6B-41F94FCB3C20}" dt="2025-07-08T21:13:18.783" v="2650" actId="1076"/>
          <ac:spMkLst>
            <pc:docMk/>
            <pc:sldMk cId="1755093619" sldId="938"/>
            <ac:spMk id="3" creationId="{EF3EEC14-2BB1-ADE2-BDB5-0E46A84924E5}"/>
          </ac:spMkLst>
        </pc:spChg>
        <pc:spChg chg="mod">
          <ac:chgData name="Juan Alejandro Peña Palacio" userId="9bc1ebb5-3bea-4794-be41-2d309de71ac8" providerId="ADAL" clId="{8E7E64B3-BB73-4BE0-8B6B-41F94FCB3C20}" dt="2025-07-08T21:13:05.843" v="2649" actId="1076"/>
          <ac:spMkLst>
            <pc:docMk/>
            <pc:sldMk cId="1755093619" sldId="938"/>
            <ac:spMk id="4" creationId="{917BADA1-9CC6-563E-4DFE-8DBC9A185599}"/>
          </ac:spMkLst>
        </pc:spChg>
        <pc:spChg chg="add mod">
          <ac:chgData name="Juan Alejandro Peña Palacio" userId="9bc1ebb5-3bea-4794-be41-2d309de71ac8" providerId="ADAL" clId="{8E7E64B3-BB73-4BE0-8B6B-41F94FCB3C20}" dt="2025-07-08T21:13:32.977" v="2654" actId="1076"/>
          <ac:spMkLst>
            <pc:docMk/>
            <pc:sldMk cId="1755093619" sldId="938"/>
            <ac:spMk id="5" creationId="{05B8E117-8699-0996-0F8A-871BB5DAFACC}"/>
          </ac:spMkLst>
        </pc:spChg>
        <pc:picChg chg="add mod">
          <ac:chgData name="Juan Alejandro Peña Palacio" userId="9bc1ebb5-3bea-4794-be41-2d309de71ac8" providerId="ADAL" clId="{8E7E64B3-BB73-4BE0-8B6B-41F94FCB3C20}" dt="2025-07-08T21:16:44.422" v="2676"/>
          <ac:picMkLst>
            <pc:docMk/>
            <pc:sldMk cId="1755093619" sldId="938"/>
            <ac:picMk id="6" creationId="{EDEF5287-C56C-EE98-5AD3-4D64E70CF176}"/>
          </ac:picMkLst>
        </pc:picChg>
        <pc:picChg chg="mod">
          <ac:chgData name="Juan Alejandro Peña Palacio" userId="9bc1ebb5-3bea-4794-be41-2d309de71ac8" providerId="ADAL" clId="{8E7E64B3-BB73-4BE0-8B6B-41F94FCB3C20}" dt="2025-07-08T21:12:59.650" v="2648" actId="1076"/>
          <ac:picMkLst>
            <pc:docMk/>
            <pc:sldMk cId="1755093619" sldId="938"/>
            <ac:picMk id="7" creationId="{3618D023-3012-0EF6-BC38-32BC00707DA6}"/>
          </ac:picMkLst>
        </pc:picChg>
      </pc:sldChg>
      <pc:sldChg chg="addSp delSp modSp add mod">
        <pc:chgData name="Juan Alejandro Peña Palacio" userId="9bc1ebb5-3bea-4794-be41-2d309de71ac8" providerId="ADAL" clId="{8E7E64B3-BB73-4BE0-8B6B-41F94FCB3C20}" dt="2025-07-09T15:18:56.142" v="4114" actId="108"/>
        <pc:sldMkLst>
          <pc:docMk/>
          <pc:sldMk cId="1873872078" sldId="939"/>
        </pc:sldMkLst>
        <pc:spChg chg="add mod">
          <ac:chgData name="Juan Alejandro Peña Palacio" userId="9bc1ebb5-3bea-4794-be41-2d309de71ac8" providerId="ADAL" clId="{8E7E64B3-BB73-4BE0-8B6B-41F94FCB3C20}" dt="2025-07-09T15:15:25.054" v="3817" actId="20577"/>
          <ac:spMkLst>
            <pc:docMk/>
            <pc:sldMk cId="1873872078" sldId="939"/>
            <ac:spMk id="4" creationId="{43124887-B206-A2CF-6AD8-A0DFB8F3B8FF}"/>
          </ac:spMkLst>
        </pc:spChg>
        <pc:spChg chg="mod">
          <ac:chgData name="Juan Alejandro Peña Palacio" userId="9bc1ebb5-3bea-4794-be41-2d309de71ac8" providerId="ADAL" clId="{8E7E64B3-BB73-4BE0-8B6B-41F94FCB3C20}" dt="2025-07-09T15:10:43.077" v="3333" actId="20577"/>
          <ac:spMkLst>
            <pc:docMk/>
            <pc:sldMk cId="1873872078" sldId="939"/>
            <ac:spMk id="7" creationId="{377C95EE-74E1-1FA3-7437-0CDDA9D779A5}"/>
          </ac:spMkLst>
        </pc:spChg>
        <pc:spChg chg="mod">
          <ac:chgData name="Juan Alejandro Peña Palacio" userId="9bc1ebb5-3bea-4794-be41-2d309de71ac8" providerId="ADAL" clId="{8E7E64B3-BB73-4BE0-8B6B-41F94FCB3C20}" dt="2025-07-09T15:18:56.142" v="4114" actId="108"/>
          <ac:spMkLst>
            <pc:docMk/>
            <pc:sldMk cId="1873872078" sldId="939"/>
            <ac:spMk id="4100" creationId="{E9ED8486-2016-3B68-5247-9FAECCDDE71E}"/>
          </ac:spMkLst>
        </pc:spChg>
        <pc:picChg chg="add mod">
          <ac:chgData name="Juan Alejandro Peña Palacio" userId="9bc1ebb5-3bea-4794-be41-2d309de71ac8" providerId="ADAL" clId="{8E7E64B3-BB73-4BE0-8B6B-41F94FCB3C20}" dt="2025-07-09T15:17:39.816" v="4005" actId="1076"/>
          <ac:picMkLst>
            <pc:docMk/>
            <pc:sldMk cId="1873872078" sldId="939"/>
            <ac:picMk id="3" creationId="{60CAF33D-3893-D17D-6495-4B2108D5AA35}"/>
          </ac:picMkLst>
        </pc:picChg>
        <pc:picChg chg="add mod modCrop">
          <ac:chgData name="Juan Alejandro Peña Palacio" userId="9bc1ebb5-3bea-4794-be41-2d309de71ac8" providerId="ADAL" clId="{8E7E64B3-BB73-4BE0-8B6B-41F94FCB3C20}" dt="2025-07-09T15:18:03.872" v="4009" actId="1076"/>
          <ac:picMkLst>
            <pc:docMk/>
            <pc:sldMk cId="1873872078" sldId="939"/>
            <ac:picMk id="5" creationId="{D3BD22E4-4A5C-4D62-9C2C-42BCBAEE53B7}"/>
          </ac:picMkLst>
        </pc:picChg>
      </pc:sldChg>
      <pc:sldChg chg="add del">
        <pc:chgData name="Juan Alejandro Peña Palacio" userId="9bc1ebb5-3bea-4794-be41-2d309de71ac8" providerId="ADAL" clId="{8E7E64B3-BB73-4BE0-8B6B-41F94FCB3C20}" dt="2025-07-08T21:13:21.528" v="2652"/>
        <pc:sldMkLst>
          <pc:docMk/>
          <pc:sldMk cId="2952611606" sldId="939"/>
        </pc:sldMkLst>
      </pc:sldChg>
      <pc:sldChg chg="addSp modSp add mod modAnim">
        <pc:chgData name="Juan Alejandro Peña Palacio" userId="9bc1ebb5-3bea-4794-be41-2d309de71ac8" providerId="ADAL" clId="{8E7E64B3-BB73-4BE0-8B6B-41F94FCB3C20}" dt="2025-07-09T19:14:46.432" v="4449"/>
        <pc:sldMkLst>
          <pc:docMk/>
          <pc:sldMk cId="45253172" sldId="940"/>
        </pc:sldMkLst>
        <pc:spChg chg="add mod">
          <ac:chgData name="Juan Alejandro Peña Palacio" userId="9bc1ebb5-3bea-4794-be41-2d309de71ac8" providerId="ADAL" clId="{8E7E64B3-BB73-4BE0-8B6B-41F94FCB3C20}" dt="2025-07-09T19:14:34.635" v="4446" actId="1037"/>
          <ac:spMkLst>
            <pc:docMk/>
            <pc:sldMk cId="45253172" sldId="940"/>
            <ac:spMk id="3" creationId="{A63D3327-1B1B-4B44-E335-CD673D348F75}"/>
          </ac:spMkLst>
        </pc:spChg>
        <pc:spChg chg="mod">
          <ac:chgData name="Juan Alejandro Peña Palacio" userId="9bc1ebb5-3bea-4794-be41-2d309de71ac8" providerId="ADAL" clId="{8E7E64B3-BB73-4BE0-8B6B-41F94FCB3C20}" dt="2025-07-09T19:12:45.645" v="4323" actId="403"/>
          <ac:spMkLst>
            <pc:docMk/>
            <pc:sldMk cId="45253172" sldId="940"/>
            <ac:spMk id="3074" creationId="{00000000-0000-0000-0000-000000000000}"/>
          </ac:spMkLst>
        </pc:spChg>
        <pc:cxnChg chg="mod">
          <ac:chgData name="Juan Alejandro Peña Palacio" userId="9bc1ebb5-3bea-4794-be41-2d309de71ac8" providerId="ADAL" clId="{8E7E64B3-BB73-4BE0-8B6B-41F94FCB3C20}" dt="2025-07-09T19:14:29.744" v="4443" actId="14100"/>
          <ac:cxnSpMkLst>
            <pc:docMk/>
            <pc:sldMk cId="45253172" sldId="940"/>
            <ac:cxnSpMk id="4" creationId="{ECB661B5-998B-4B1E-B934-B61D258E65E9}"/>
          </ac:cxnSpMkLst>
        </pc:cxnChg>
      </pc:sldChg>
      <pc:sldChg chg="modSp add mod">
        <pc:chgData name="Juan Alejandro Peña Palacio" userId="9bc1ebb5-3bea-4794-be41-2d309de71ac8" providerId="ADAL" clId="{8E7E64B3-BB73-4BE0-8B6B-41F94FCB3C20}" dt="2025-07-09T19:12:55.378" v="4344" actId="20577"/>
        <pc:sldMkLst>
          <pc:docMk/>
          <pc:sldMk cId="635935293" sldId="941"/>
        </pc:sldMkLst>
        <pc:spChg chg="mod">
          <ac:chgData name="Juan Alejandro Peña Palacio" userId="9bc1ebb5-3bea-4794-be41-2d309de71ac8" providerId="ADAL" clId="{8E7E64B3-BB73-4BE0-8B6B-41F94FCB3C20}" dt="2025-07-09T19:12:55.378" v="4344" actId="20577"/>
          <ac:spMkLst>
            <pc:docMk/>
            <pc:sldMk cId="635935293" sldId="941"/>
            <ac:spMk id="16" creationId="{11B7F1FF-5F55-3F69-3014-E783DBB55B10}"/>
          </ac:spMkLst>
        </pc:spChg>
      </pc:sldChg>
      <pc:sldChg chg="add ord">
        <pc:chgData name="Juan Alejandro Peña Palacio" userId="9bc1ebb5-3bea-4794-be41-2d309de71ac8" providerId="ADAL" clId="{8E7E64B3-BB73-4BE0-8B6B-41F94FCB3C20}" dt="2025-07-09T19:15:37.032" v="4452"/>
        <pc:sldMkLst>
          <pc:docMk/>
          <pc:sldMk cId="1712656177" sldId="942"/>
        </pc:sldMkLst>
      </pc:sldChg>
      <pc:sldMasterChg chg="del delSldLayout">
        <pc:chgData name="Juan Alejandro Peña Palacio" userId="9bc1ebb5-3bea-4794-be41-2d309de71ac8" providerId="ADAL" clId="{8E7E64B3-BB73-4BE0-8B6B-41F94FCB3C20}" dt="2025-07-09T12:02:47.666" v="2875" actId="2696"/>
        <pc:sldMasterMkLst>
          <pc:docMk/>
          <pc:sldMasterMk cId="2077650844" sldId="2147483708"/>
        </pc:sldMasterMkLst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2266830836" sldId="2147483709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1919120406" sldId="2147483710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694704889" sldId="2147483711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2972950014" sldId="2147483712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2619354694" sldId="2147483713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1416849303" sldId="2147483714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1601081476" sldId="2147483715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3218413994" sldId="2147483716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3712951719" sldId="2147483717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641684149" sldId="2147483718"/>
          </pc:sldLayoutMkLst>
        </pc:sldLayoutChg>
        <pc:sldLayoutChg chg="del">
          <pc:chgData name="Juan Alejandro Peña Palacio" userId="9bc1ebb5-3bea-4794-be41-2d309de71ac8" providerId="ADAL" clId="{8E7E64B3-BB73-4BE0-8B6B-41F94FCB3C20}" dt="2025-07-09T12:02:47.666" v="2875" actId="2696"/>
          <pc:sldLayoutMkLst>
            <pc:docMk/>
            <pc:sldMasterMk cId="2077650844" sldId="2147483708"/>
            <pc:sldLayoutMk cId="1965988000" sldId="2147483719"/>
          </pc:sldLayoutMkLst>
        </pc:sldLayoutChg>
      </pc:sldMasterChg>
    </pc:docChg>
  </pc:docChgLst>
</pc:chgInfo>
</file>

<file path=ppt/media/image1.jpeg>
</file>

<file path=ppt/media/image10.jpeg>
</file>

<file path=ppt/media/image11.png>
</file>

<file path=ppt/media/image12.jpeg>
</file>

<file path=ppt/media/image13.png>
</file>

<file path=ppt/media/image14.jp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82993-C7B9-4A32-A66D-6CE667A61065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E5E56-5738-48BE-8566-04FCF94F54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1272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541B6C-F94C-46D0-AA2C-7137D13A24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521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0463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866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0816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AA5967-EC53-4796-8C39-AF51B6D8071E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724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04F0FE-59E4-423A-A160-5EA319482826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390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657B7A-E469-40B8-8F2C-207B7F99E213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1671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7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D6CE38-6E7E-4AFA-B080-B479F53C6E06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021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7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8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9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C6AC7A-4E8D-4AD1-A8F0-E72829D44A9A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566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4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D9B75F-76ED-4D6D-B290-19E54CDCD02E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6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3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4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C45B9B-7662-4473-A7FC-EE03FE5497BA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550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7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7759EC-1509-43BB-8D59-39123290471C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829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85157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_tradn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7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9053AE-9CD1-4AE2-9F06-3C85B0CBC8EA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947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83CC28-76C2-4B86-AED2-5915685F44CC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2935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Rectángulo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5" name="Rectángulo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6" name="Rectángulo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29CA7-FEFA-4149-84A5-64065B0A9109}" type="slidenum">
              <a:rPr lang="es-ES">
                <a:solidFill>
                  <a:srgbClr val="000000"/>
                </a:solidFill>
              </a:rPr>
              <a:pPr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158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2648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4208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9935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781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702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5763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1934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82926-025C-4492-A007-36A806BCA0F4}" type="datetimeFigureOut">
              <a:rPr lang="es-ES" smtClean="0"/>
              <a:t>20/07/2025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AC946-410E-4677-B1D6-226A086D226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455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ángulo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cambiar el estilo de título	</a:t>
            </a:r>
          </a:p>
        </p:txBody>
      </p:sp>
      <p:sp>
        <p:nvSpPr>
          <p:cNvPr id="1027" name="Rectángulo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28" name="Rectángulo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1029" name="Rectángulo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s-ES">
              <a:solidFill>
                <a:srgbClr val="000000"/>
              </a:solidFill>
            </a:endParaRPr>
          </a:p>
        </p:txBody>
      </p:sp>
      <p:sp>
        <p:nvSpPr>
          <p:cNvPr id="1030" name="Rectángulo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8F960FF-C30D-43AC-B0B2-A4AC20AAA704}" type="slidenum">
              <a:rPr lang="es-E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82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.png"/><Relationship Id="rId7" Type="http://schemas.openxmlformats.org/officeDocument/2006/relationships/hyperlink" Target="https://www.youtube.com/c/LearningRiskModelling" TargetMode="External"/><Relationship Id="rId12" Type="http://schemas.openxmlformats.org/officeDocument/2006/relationships/hyperlink" Target="https://engineeringx.raeng.org.uk/media/gdyi1ynm/iapp-case-studies_web_colombia.pdf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hyperlink" Target="https://www.raeng.org.uk/global/international-partnerships/engineering-x/transforming-systems-through-partnership-tsp/case-studies-previous-awardees" TargetMode="External"/><Relationship Id="rId5" Type="http://schemas.openxmlformats.org/officeDocument/2006/relationships/image" Target="../media/image3.png"/><Relationship Id="rId10" Type="http://schemas.openxmlformats.org/officeDocument/2006/relationships/hyperlink" Target="https://engineeringx.raeng.org.uk/programmes/transforming-systems-through-partnerships/case-studies" TargetMode="External"/><Relationship Id="rId4" Type="http://schemas.openxmlformats.org/officeDocument/2006/relationships/hyperlink" Target="https://www.iadb.org/es/sectores/iniciativas/digital-finance-innovation/fintech" TargetMode="External"/><Relationship Id="rId9" Type="http://schemas.openxmlformats.org/officeDocument/2006/relationships/hyperlink" Target="mailto:japena@eafit.edu.c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hyperlink" Target="https://www2.deloitte.com/content/dam/Deloitte/my/Documents/risk/my-risk-data-analytics-brochure.pdf" TargetMode="External"/><Relationship Id="rId4" Type="http://schemas.openxmlformats.org/officeDocument/2006/relationships/hyperlink" Target="mailto:japena@eafit.edu.c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adroTexto 14">
            <a:extLst>
              <a:ext uri="{FF2B5EF4-FFF2-40B4-BE49-F238E27FC236}">
                <a16:creationId xmlns:a16="http://schemas.microsoft.com/office/drawing/2014/main" id="{79DC4192-C8E0-4E1C-A7A2-C022F794C202}"/>
              </a:ext>
            </a:extLst>
          </p:cNvPr>
          <p:cNvSpPr txBox="1"/>
          <p:nvPr/>
        </p:nvSpPr>
        <p:spPr>
          <a:xfrm>
            <a:off x="3798607" y="1823241"/>
            <a:ext cx="8634816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Analítica de Negocios</a:t>
            </a:r>
            <a:endParaRPr lang="es-ES" sz="3200" b="1" dirty="0">
              <a:solidFill>
                <a:prstClr val="white">
                  <a:lumMod val="95000"/>
                </a:prstClr>
              </a:solidFill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Modelos de Clasificación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49E81FD3-1740-4BC2-B63E-C2DDE742DD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2" name="Picture 2" descr="El Ágora">
              <a:extLst>
                <a:ext uri="{FF2B5EF4-FFF2-40B4-BE49-F238E27FC236}">
                  <a16:creationId xmlns:a16="http://schemas.microsoft.com/office/drawing/2014/main" id="{54B5E763-28EC-4E1E-BB2B-685A73F5E07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1615"/>
            <a:stretch/>
          </p:blipFill>
          <p:spPr bwMode="auto">
            <a:xfrm>
              <a:off x="762953" y="0"/>
              <a:ext cx="2935287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BBC39F83-8AAB-47E0-8B08-A6560F249522}"/>
                </a:ext>
              </a:extLst>
            </p:cNvPr>
            <p:cNvGrpSpPr/>
            <p:nvPr/>
          </p:nvGrpSpPr>
          <p:grpSpPr>
            <a:xfrm>
              <a:off x="0" y="5577841"/>
              <a:ext cx="12192000" cy="975360"/>
              <a:chOff x="0" y="5577841"/>
              <a:chExt cx="12192000" cy="975360"/>
            </a:xfrm>
            <a:solidFill>
              <a:schemeClr val="accent1">
                <a:lumMod val="50000"/>
                <a:alpha val="56000"/>
              </a:schemeClr>
            </a:solidFill>
          </p:grpSpPr>
          <p:grpSp>
            <p:nvGrpSpPr>
              <p:cNvPr id="8" name="Grupo 7">
                <a:extLst>
                  <a:ext uri="{FF2B5EF4-FFF2-40B4-BE49-F238E27FC236}">
                    <a16:creationId xmlns:a16="http://schemas.microsoft.com/office/drawing/2014/main" id="{D1C744D7-C590-4CA6-B66C-368F73851C7D}"/>
                  </a:ext>
                </a:extLst>
              </p:cNvPr>
              <p:cNvGrpSpPr/>
              <p:nvPr/>
            </p:nvGrpSpPr>
            <p:grpSpPr>
              <a:xfrm>
                <a:off x="0" y="5577841"/>
                <a:ext cx="12192000" cy="975360"/>
                <a:chOff x="0" y="5577841"/>
                <a:chExt cx="12192000" cy="975360"/>
              </a:xfrm>
              <a:grpFill/>
            </p:grpSpPr>
            <p:sp>
              <p:nvSpPr>
                <p:cNvPr id="3" name="Rectángulo 2">
                  <a:extLst>
                    <a:ext uri="{FF2B5EF4-FFF2-40B4-BE49-F238E27FC236}">
                      <a16:creationId xmlns:a16="http://schemas.microsoft.com/office/drawing/2014/main" id="{84A1A150-9C41-47BF-8387-F724187C4769}"/>
                    </a:ext>
                  </a:extLst>
                </p:cNvPr>
                <p:cNvSpPr/>
                <p:nvPr/>
              </p:nvSpPr>
              <p:spPr>
                <a:xfrm>
                  <a:off x="0" y="5577841"/>
                  <a:ext cx="12192000" cy="97536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GB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pic>
              <p:nvPicPr>
                <p:cNvPr id="1026" name="Picture 2" descr="Inspira Crea Transforma - EAFIT - Universidad EAFIT">
                  <a:extLst>
                    <a:ext uri="{FF2B5EF4-FFF2-40B4-BE49-F238E27FC236}">
                      <a16:creationId xmlns:a16="http://schemas.microsoft.com/office/drawing/2014/main" id="{57DBA592-AE9E-4A21-8F16-3FFC3E6D654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670" t="21226" r="19199" b="14257"/>
                <a:stretch/>
              </p:blipFill>
              <p:spPr bwMode="auto">
                <a:xfrm>
                  <a:off x="4571999" y="5655894"/>
                  <a:ext cx="1956618" cy="819254"/>
                </a:xfrm>
                <a:prstGeom prst="rect">
                  <a:avLst/>
                </a:prstGeom>
                <a:grpFill/>
                <a:ln>
                  <a:noFill/>
                </a:ln>
              </p:spPr>
            </p:pic>
          </p:grpSp>
          <p:cxnSp>
            <p:nvCxnSpPr>
              <p:cNvPr id="6" name="Conector recto 5">
                <a:extLst>
                  <a:ext uri="{FF2B5EF4-FFF2-40B4-BE49-F238E27FC236}">
                    <a16:creationId xmlns:a16="http://schemas.microsoft.com/office/drawing/2014/main" id="{4C230D90-0E3A-4585-BE35-14B82B81BE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23587" y="5692877"/>
                <a:ext cx="0" cy="782271"/>
              </a:xfrm>
              <a:prstGeom prst="line">
                <a:avLst/>
              </a:prstGeom>
              <a:grpFill/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ángulo 8">
                <a:extLst>
                  <a:ext uri="{FF2B5EF4-FFF2-40B4-BE49-F238E27FC236}">
                    <a16:creationId xmlns:a16="http://schemas.microsoft.com/office/drawing/2014/main" id="{5F35A723-201C-4C5A-AC89-78CAE5BDF041}"/>
                  </a:ext>
                </a:extLst>
              </p:cNvPr>
              <p:cNvSpPr/>
              <p:nvPr/>
            </p:nvSpPr>
            <p:spPr>
              <a:xfrm>
                <a:off x="7306745" y="5655894"/>
                <a:ext cx="2397762" cy="43606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CO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www.eafit.edu.co</a:t>
                </a:r>
                <a:endParaRPr kumimoji="0" lang="en-GB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773BA0F6-276B-4F12-9E7E-B3EE8DE12598}"/>
                </a:ext>
              </a:extLst>
            </p:cNvPr>
            <p:cNvSpPr/>
            <p:nvPr/>
          </p:nvSpPr>
          <p:spPr>
            <a:xfrm>
              <a:off x="3865389" y="0"/>
              <a:ext cx="17567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813DD0E-AEBF-49D9-A842-F590FD859655}"/>
                </a:ext>
              </a:extLst>
            </p:cNvPr>
            <p:cNvSpPr/>
            <p:nvPr/>
          </p:nvSpPr>
          <p:spPr>
            <a:xfrm>
              <a:off x="439803" y="0"/>
              <a:ext cx="175670" cy="6858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641C796-2331-4098-8B20-9BF099EEDA03}"/>
              </a:ext>
            </a:extLst>
          </p:cNvPr>
          <p:cNvSpPr/>
          <p:nvPr/>
        </p:nvSpPr>
        <p:spPr>
          <a:xfrm>
            <a:off x="7562776" y="6084012"/>
            <a:ext cx="3945647" cy="436060"/>
          </a:xfrm>
          <a:prstGeom prst="rect">
            <a:avLst/>
          </a:prstGeom>
          <a:solidFill>
            <a:schemeClr val="accent1">
              <a:lumMod val="50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800" b="1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75000"/>
                  </a:srgbClr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INSPIRA CREA TRANSFORMA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75000"/>
                </a:srgbClr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0" name="Imagen 19">
            <a:hlinkClick r:id="rId4"/>
            <a:extLst>
              <a:ext uri="{FF2B5EF4-FFF2-40B4-BE49-F238E27FC236}">
                <a16:creationId xmlns:a16="http://schemas.microsoft.com/office/drawing/2014/main" id="{44C775D2-90D6-4660-BBC7-DA8F43FC4E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827" t="48320" r="30242" b="23584"/>
          <a:stretch/>
        </p:blipFill>
        <p:spPr>
          <a:xfrm>
            <a:off x="925451" y="4435376"/>
            <a:ext cx="2568356" cy="101647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21222135-2238-4E15-883D-6963C8D1688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60000"/>
          </a:blip>
          <a:srcRect l="21894" t="43367" r="57424" b="20673"/>
          <a:stretch/>
        </p:blipFill>
        <p:spPr>
          <a:xfrm>
            <a:off x="925451" y="3070440"/>
            <a:ext cx="1251504" cy="1224000"/>
          </a:xfrm>
          <a:prstGeom prst="rect">
            <a:avLst/>
          </a:prstGeom>
        </p:spPr>
      </p:pic>
      <p:pic>
        <p:nvPicPr>
          <p:cNvPr id="22" name="Picture 2" descr="Resultado de imagen para Simbolo de You tube">
            <a:hlinkClick r:id="rId7"/>
            <a:extLst>
              <a:ext uri="{FF2B5EF4-FFF2-40B4-BE49-F238E27FC236}">
                <a16:creationId xmlns:a16="http://schemas.microsoft.com/office/drawing/2014/main" id="{E49137D5-5D4C-4569-9DC9-15F312033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964" y="3591687"/>
            <a:ext cx="1145843" cy="65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7D0CD300-4EC9-0378-5F1E-B308027461E4}"/>
              </a:ext>
            </a:extLst>
          </p:cNvPr>
          <p:cNvSpPr txBox="1"/>
          <p:nvPr/>
        </p:nvSpPr>
        <p:spPr>
          <a:xfrm>
            <a:off x="4148920" y="3388591"/>
            <a:ext cx="7820167" cy="166199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Alejandro Peña P., I.M., M.Sc.,</a:t>
            </a:r>
            <a:r>
              <a:rPr kumimoji="0" lang="es-ES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Ph.D</a:t>
            </a: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9"/>
              </a:rPr>
              <a:t>japena@eafit.edu.co</a:t>
            </a: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</a:t>
            </a:r>
            <a:r>
              <a:rPr lang="es-ES" sz="20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</a:t>
            </a:r>
          </a:p>
          <a:p>
            <a:pPr algn="ctr" defTabSz="914400">
              <a:defRPr/>
            </a:pPr>
            <a:r>
              <a:rPr lang="es-CO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Área de Gestión de la Información y Riesgos</a:t>
            </a:r>
          </a:p>
          <a:p>
            <a:pPr algn="ctr" defTabSz="914400">
              <a:defRPr/>
            </a:pPr>
            <a:r>
              <a:rPr lang="es-CO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Escuela de Administración</a:t>
            </a:r>
            <a:endParaRPr kumimoji="0" lang="es-ES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Visiting</a:t>
            </a: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</a:t>
            </a:r>
            <a:r>
              <a:rPr kumimoji="0" lang="es-ES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Researcher</a:t>
            </a:r>
            <a:r>
              <a: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– DeMontfort University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0"/>
              </a:rPr>
              <a:t>Royal </a:t>
            </a:r>
            <a:r>
              <a:rPr lang="es-ES" sz="1600" b="1" dirty="0" err="1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0"/>
              </a:rPr>
              <a:t>Academy</a:t>
            </a: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0"/>
              </a:rPr>
              <a:t> </a:t>
            </a: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1"/>
              </a:rPr>
              <a:t>– </a:t>
            </a:r>
            <a:r>
              <a:rPr lang="es-ES" sz="1600" b="1" dirty="0" err="1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2"/>
              </a:rPr>
              <a:t>Legacy</a:t>
            </a:r>
            <a:r>
              <a:rPr lang="es-ES" sz="1600" b="1" dirty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2"/>
              </a:rPr>
              <a:t> </a:t>
            </a:r>
            <a:r>
              <a:rPr lang="es-ES" sz="1600" b="1" dirty="0" err="1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  <a:hlinkClick r:id="rId12"/>
              </a:rPr>
              <a:t>Award</a:t>
            </a:r>
            <a:endParaRPr kumimoji="0" lang="es-CO" sz="16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908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 de texto 5">
            <a:extLst>
              <a:ext uri="{FF2B5EF4-FFF2-40B4-BE49-F238E27FC236}">
                <a16:creationId xmlns:a16="http://schemas.microsoft.com/office/drawing/2014/main" id="{2508A150-CEDA-4F2F-8B43-246D9AED4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985" y="2020824"/>
            <a:ext cx="3727365" cy="3343656"/>
          </a:xfrm>
          <a:prstGeom prst="rect">
            <a:avLst/>
          </a:prstGeom>
          <a:ln w="222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rtlCol="0" anchor="ctr">
            <a:norm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C1: Educación y Experiencia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Premios y Reconocimientos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Productos Tecnológicos – Software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Publicaciones y Proyectos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C2: Propuesta de Investigación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C3: Desarrollo curricular y alumnado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C4: Instituto Inteligencia Artificial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Propuesta COVID-19</a:t>
            </a:r>
          </a:p>
        </p:txBody>
      </p:sp>
      <p:sp>
        <p:nvSpPr>
          <p:cNvPr id="12" name="Rectángulo 2">
            <a:extLst>
              <a:ext uri="{FF2B5EF4-FFF2-40B4-BE49-F238E27FC236}">
                <a16:creationId xmlns:a16="http://schemas.microsoft.com/office/drawing/2014/main" id="{F0769BDD-E526-4BB5-9A90-09B745B24871}"/>
              </a:ext>
            </a:extLst>
          </p:cNvPr>
          <p:cNvSpPr txBox="1">
            <a:spLocks noChangeArrowheads="1"/>
          </p:cNvSpPr>
          <p:nvPr/>
        </p:nvSpPr>
        <p:spPr>
          <a:xfrm>
            <a:off x="548598" y="643467"/>
            <a:ext cx="3730751" cy="1185333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563C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Contenido</a:t>
            </a:r>
            <a:endParaRPr kumimoji="0" lang="es-CO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B5966CCE-FDF9-4717-9744-266D7EFF38B0}"/>
              </a:ext>
            </a:extLst>
          </p:cNvPr>
          <p:cNvSpPr/>
          <p:nvPr/>
        </p:nvSpPr>
        <p:spPr>
          <a:xfrm>
            <a:off x="266037" y="4264744"/>
            <a:ext cx="3492000" cy="24233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FINTECH,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</a:t>
            </a:r>
            <a:r>
              <a:rPr kumimoji="0" lang="es-CO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Desarrollo de productos financieros soportados en la IA – 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Banca Cognitiva.</a:t>
            </a:r>
            <a:endParaRPr kumimoji="0" lang="en-GB" sz="1400" b="0" i="1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GB" sz="1400" b="0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INSURTECH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, </a:t>
            </a:r>
            <a:r>
              <a:rPr kumimoji="0" lang="es-CO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Asegurar nuevos conceptos promovidos IOT-IOB – 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Riesgos Paramétricos.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4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Sostenibilidad Ambiental y Financiera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E2E0079-BD8A-4F62-8E2F-282121011894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67652" y="4264744"/>
            <a:ext cx="3601615" cy="2423341"/>
          </a:xfrm>
          <a:prstGeom prst="rect">
            <a:avLst/>
          </a:prstGeom>
        </p:spPr>
      </p:pic>
      <p:pic>
        <p:nvPicPr>
          <p:cNvPr id="13" name="Picture 18" descr="Nubank espera con su OPI llegar a los u$s 50.000 millones">
            <a:extLst>
              <a:ext uri="{FF2B5EF4-FFF2-40B4-BE49-F238E27FC236}">
                <a16:creationId xmlns:a16="http://schemas.microsoft.com/office/drawing/2014/main" id="{ED6463CF-FD57-4B5A-9A18-7AA8C3810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510" y="223011"/>
            <a:ext cx="4254240" cy="64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2">
            <a:extLst>
              <a:ext uri="{FF2B5EF4-FFF2-40B4-BE49-F238E27FC236}">
                <a16:creationId xmlns:a16="http://schemas.microsoft.com/office/drawing/2014/main" id="{7E6D2018-8E7D-7BA1-7106-1C5E0A284E9F}"/>
              </a:ext>
            </a:extLst>
          </p:cNvPr>
          <p:cNvSpPr txBox="1">
            <a:spLocks noChangeArrowheads="1"/>
          </p:cNvSpPr>
          <p:nvPr/>
        </p:nvSpPr>
        <p:spPr>
          <a:xfrm>
            <a:off x="548598" y="643467"/>
            <a:ext cx="3730751" cy="1185333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563C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Contenido</a:t>
            </a:r>
            <a:endParaRPr kumimoji="0" lang="es-CO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81F0DE90-35FC-F5C1-CF43-58C1E3FBC8F1}"/>
              </a:ext>
            </a:extLst>
          </p:cNvPr>
          <p:cNvGrpSpPr/>
          <p:nvPr/>
        </p:nvGrpSpPr>
        <p:grpSpPr>
          <a:xfrm>
            <a:off x="266037" y="223011"/>
            <a:ext cx="7339912" cy="3744305"/>
            <a:chOff x="4334478" y="361981"/>
            <a:chExt cx="7339912" cy="3744305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5A61E528-002E-0CFB-FAB9-D9F143F30587}"/>
                </a:ext>
              </a:extLst>
            </p:cNvPr>
            <p:cNvPicPr preferRelativeResize="0">
              <a:picLocks/>
            </p:cNvPicPr>
            <p:nvPr/>
          </p:nvPicPr>
          <p:blipFill rotWithShape="1">
            <a:blip r:embed="rId4"/>
            <a:srcRect t="2359" b="12844"/>
            <a:stretch/>
          </p:blipFill>
          <p:spPr>
            <a:xfrm>
              <a:off x="4334478" y="361981"/>
              <a:ext cx="7339912" cy="3744305"/>
            </a:xfrm>
            <a:prstGeom prst="rect">
              <a:avLst/>
            </a:prstGeom>
            <a:ln w="25400">
              <a:solidFill>
                <a:srgbClr val="006666"/>
              </a:solidFill>
            </a:ln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D5B8B6B3-F3D4-60C5-6781-E93FE2C36935}"/>
                </a:ext>
              </a:extLst>
            </p:cNvPr>
            <p:cNvSpPr/>
            <p:nvPr/>
          </p:nvSpPr>
          <p:spPr>
            <a:xfrm>
              <a:off x="4831335" y="643467"/>
              <a:ext cx="3452453" cy="485130"/>
            </a:xfrm>
            <a:prstGeom prst="rect">
              <a:avLst/>
            </a:prstGeom>
            <a:ln w="28575"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66"/>
                  </a:solidFill>
                  <a:effectLst/>
                  <a:uLnTx/>
                  <a:uFillTx/>
                  <a:latin typeface="Arial Black" panose="020B0A04020102020204" pitchFamily="34" charset="0"/>
                  <a:ea typeface="+mn-ea"/>
                  <a:cs typeface="Arial" panose="020B0604020202020204" pitchFamily="34" charset="0"/>
                </a:rPr>
                <a:t>15 INSURANCE TRENDS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6666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FINTECH-INSURTECH</a:t>
              </a:r>
              <a:endParaRPr kumimoji="0" lang="es-419" sz="1600" b="0" i="0" u="none" strike="noStrike" kern="1200" cap="none" spc="0" normalizeH="0" baseline="0" noProof="0" dirty="0">
                <a:ln>
                  <a:noFill/>
                </a:ln>
                <a:solidFill>
                  <a:srgbClr val="00666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</p:grpSp>
      <p:sp>
        <p:nvSpPr>
          <p:cNvPr id="8" name="Rectángulo 7">
            <a:extLst>
              <a:ext uri="{FF2B5EF4-FFF2-40B4-BE49-F238E27FC236}">
                <a16:creationId xmlns:a16="http://schemas.microsoft.com/office/drawing/2014/main" id="{2350D545-9414-B159-7D20-5A982BE292C9}"/>
              </a:ext>
            </a:extLst>
          </p:cNvPr>
          <p:cNvSpPr/>
          <p:nvPr/>
        </p:nvSpPr>
        <p:spPr>
          <a:xfrm>
            <a:off x="4493645" y="270407"/>
            <a:ext cx="3039624" cy="476655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+mn-cs"/>
              </a:rPr>
              <a:t>Modelamiento Riesgos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Black" panose="020B0A04020102020204" pitchFamily="34" charset="0"/>
              <a:ea typeface="+mn-ea"/>
              <a:cs typeface="+mn-cs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8A2AFC3-F058-BC5C-C120-E3915B09A195}"/>
              </a:ext>
            </a:extLst>
          </p:cNvPr>
          <p:cNvSpPr/>
          <p:nvPr/>
        </p:nvSpPr>
        <p:spPr>
          <a:xfrm>
            <a:off x="4541519" y="1175172"/>
            <a:ext cx="1044000" cy="8640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5CECB33-4152-837A-6C9C-8843782D85DC}"/>
              </a:ext>
            </a:extLst>
          </p:cNvPr>
          <p:cNvSpPr/>
          <p:nvPr/>
        </p:nvSpPr>
        <p:spPr>
          <a:xfrm>
            <a:off x="5707439" y="3041171"/>
            <a:ext cx="1044000" cy="8640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C7D2AC1C-3DD6-F8BF-2F20-6D39E29E91FE}"/>
              </a:ext>
            </a:extLst>
          </p:cNvPr>
          <p:cNvSpPr/>
          <p:nvPr/>
        </p:nvSpPr>
        <p:spPr>
          <a:xfrm>
            <a:off x="5704958" y="2115026"/>
            <a:ext cx="1044000" cy="864000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145BF2A-3362-F07A-D2F7-EC210E629F98}"/>
              </a:ext>
            </a:extLst>
          </p:cNvPr>
          <p:cNvSpPr/>
          <p:nvPr/>
        </p:nvSpPr>
        <p:spPr>
          <a:xfrm>
            <a:off x="3867652" y="4261007"/>
            <a:ext cx="3644399" cy="2448000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1400" b="1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Etapas del Crédito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CO" sz="1400" b="1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Etapa 1:</a:t>
            </a:r>
            <a:r>
              <a:rPr kumimoji="0" lang="es-CO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Preaprobación del Crédito (Clasificación de Solicitantes).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CO" sz="1400" b="1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Etapa 2: 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Calificación del Crédito Modelos </a:t>
            </a:r>
            <a:r>
              <a:rPr kumimoji="0" lang="es-CO" sz="14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Scoring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.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CO" sz="1400" b="1" i="1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Etapa 3:</a:t>
            </a:r>
            <a:r>
              <a:rPr kumimoji="0" lang="es-CO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t> Probabilidad de Recuperación del Crédito</a:t>
            </a:r>
            <a:endParaRPr kumimoji="0" lang="es-CO" sz="1400" b="0" i="1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895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E1C6E-98D6-19EE-08D6-84F672320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2">
            <a:extLst>
              <a:ext uri="{FF2B5EF4-FFF2-40B4-BE49-F238E27FC236}">
                <a16:creationId xmlns:a16="http://schemas.microsoft.com/office/drawing/2014/main" id="{DE120C14-41AB-3608-ABA5-82ACF0B8C27A}"/>
              </a:ext>
            </a:extLst>
          </p:cNvPr>
          <p:cNvSpPr txBox="1">
            <a:spLocks noChangeArrowheads="1"/>
          </p:cNvSpPr>
          <p:nvPr/>
        </p:nvSpPr>
        <p:spPr>
          <a:xfrm>
            <a:off x="177893" y="-3729"/>
            <a:ext cx="9831013" cy="685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marR="0" lvl="0" indent="-609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9999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s-ES" sz="3600" b="1" i="0" u="none" strike="noStrike" kern="1200" cap="none" spc="0" normalizeH="0" baseline="0" noProof="0" dirty="0">
              <a:ln>
                <a:noFill/>
              </a:ln>
              <a:solidFill>
                <a:srgbClr val="006666"/>
              </a:solidFill>
              <a:effectLst/>
              <a:uLnTx/>
              <a:uFillTx/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D832B44-D234-7149-E5B3-DE798C750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02" y="2011193"/>
            <a:ext cx="4354173" cy="3030322"/>
          </a:xfrm>
          <a:prstGeom prst="rect">
            <a:avLst/>
          </a:prstGeom>
        </p:spPr>
      </p:pic>
      <p:grpSp>
        <p:nvGrpSpPr>
          <p:cNvPr id="9" name="Grupo 8">
            <a:extLst>
              <a:ext uri="{FF2B5EF4-FFF2-40B4-BE49-F238E27FC236}">
                <a16:creationId xmlns:a16="http://schemas.microsoft.com/office/drawing/2014/main" id="{0103C745-B8F9-B304-C736-919024E07B4E}"/>
              </a:ext>
            </a:extLst>
          </p:cNvPr>
          <p:cNvGrpSpPr/>
          <p:nvPr/>
        </p:nvGrpSpPr>
        <p:grpSpPr>
          <a:xfrm>
            <a:off x="10283825" y="0"/>
            <a:ext cx="1908175" cy="6858000"/>
            <a:chOff x="10283825" y="0"/>
            <a:chExt cx="1908175" cy="6858000"/>
          </a:xfrm>
        </p:grpSpPr>
        <p:sp>
          <p:nvSpPr>
            <p:cNvPr id="10" name="Cuadro de texto 9">
              <a:extLst>
                <a:ext uri="{FF2B5EF4-FFF2-40B4-BE49-F238E27FC236}">
                  <a16:creationId xmlns:a16="http://schemas.microsoft.com/office/drawing/2014/main" id="{0395030A-C362-2EF2-3FA4-DE0C5A5BF4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83825" y="0"/>
              <a:ext cx="1908175" cy="6858000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>
              <a:defPPr>
                <a:defRPr lang="en-US"/>
              </a:defPPr>
              <a:lvl1pPr marR="0" lvl="0" indent="0" algn="ctr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0" i="0" u="none" strike="noStrike" kern="0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Monitoreo &amp; Gobernanza del Dato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Contenido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52388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Monitoreo de Riesgos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Gobernanza del Dato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Concepto Big Data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Business Intelligence &amp; Business Analytics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 </a:t>
              </a: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Mining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DataWarehouse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DataMarts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Proceso BI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Monitoreo Riesgos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Madurez Datos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Risk</a:t>
              </a: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 &amp; </a:t>
              </a: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Insights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Dashoboards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8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52388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Referencias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13" name="Picture 2" descr="El Ágora">
              <a:extLst>
                <a:ext uri="{FF2B5EF4-FFF2-40B4-BE49-F238E27FC236}">
                  <a16:creationId xmlns:a16="http://schemas.microsoft.com/office/drawing/2014/main" id="{1C477D0A-F0D3-33EC-3198-FC3CF73BD9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00" r="71615" b="38696"/>
            <a:stretch/>
          </p:blipFill>
          <p:spPr bwMode="auto">
            <a:xfrm>
              <a:off x="10588327" y="879000"/>
              <a:ext cx="1299169" cy="1369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CF012FA-9F97-2D0E-111C-344874C88D53}"/>
              </a:ext>
            </a:extLst>
          </p:cNvPr>
          <p:cNvSpPr txBox="1"/>
          <p:nvPr/>
        </p:nvSpPr>
        <p:spPr>
          <a:xfrm>
            <a:off x="177893" y="3729"/>
            <a:ext cx="7995146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marR="0" lvl="0" indent="-609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563C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3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Modelos de Clasificación</a:t>
            </a:r>
          </a:p>
          <a:p>
            <a:pPr marL="609600" marR="0" lvl="0" indent="-609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563C1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s-CO" sz="2800" b="1" dirty="0">
                <a:solidFill>
                  <a:srgbClr val="4472C4">
                    <a:lumMod val="75000"/>
                  </a:srgb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Modelo </a:t>
            </a:r>
            <a:r>
              <a:rPr lang="es-CO" sz="2800" b="1" dirty="0" err="1">
                <a:solidFill>
                  <a:srgbClr val="4472C4">
                    <a:lumMod val="75000"/>
                  </a:srgb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Naive</a:t>
            </a:r>
            <a:r>
              <a:rPr lang="es-CO" sz="2800" b="1" dirty="0">
                <a:solidFill>
                  <a:srgbClr val="4472C4">
                    <a:lumMod val="75000"/>
                  </a:srgb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Bayes</a:t>
            </a:r>
          </a:p>
          <a:p>
            <a:pPr marL="609600" marR="0" lvl="0" indent="-609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563C1"/>
              </a:buClr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s-CO" sz="2800" b="1" dirty="0">
                <a:solidFill>
                  <a:srgbClr val="4472C4">
                    <a:lumMod val="75000"/>
                  </a:srgbClr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Árboles de Decisión</a:t>
            </a:r>
            <a:endParaRPr kumimoji="0" lang="es-CO" sz="28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Cuadro de texto 5">
            <a:extLst>
              <a:ext uri="{FF2B5EF4-FFF2-40B4-BE49-F238E27FC236}">
                <a16:creationId xmlns:a16="http://schemas.microsoft.com/office/drawing/2014/main" id="{8C34C2F8-AACD-B02B-0700-FD81EE5BB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1791" y="5180276"/>
            <a:ext cx="7093365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1435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Alejandro Peña P. (PhD)</a:t>
            </a:r>
          </a:p>
          <a:p>
            <a:pPr marL="51435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Coordinador Área de Analítica y Ciencia de Datos</a:t>
            </a:r>
          </a:p>
          <a:p>
            <a:pPr marL="51435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Área de Gestión de la Información y Riesgos </a:t>
            </a:r>
          </a:p>
          <a:p>
            <a:pPr marL="51435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Escuela de Administración</a:t>
            </a:r>
          </a:p>
          <a:p>
            <a:pPr marL="514350" marR="0" lvl="1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  <a:hlinkClick r:id="rId4"/>
              </a:rPr>
              <a:t>japena@eafit.edu.co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</p:txBody>
      </p:sp>
      <p:pic>
        <p:nvPicPr>
          <p:cNvPr id="5" name="Imagen 4">
            <a:hlinkClick r:id="rId5"/>
            <a:extLst>
              <a:ext uri="{FF2B5EF4-FFF2-40B4-BE49-F238E27FC236}">
                <a16:creationId xmlns:a16="http://schemas.microsoft.com/office/drawing/2014/main" id="{F0E896AD-7FE7-B04E-8057-B27A96CFC9F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6469" t="19244" r="28325" b="17526"/>
          <a:stretch/>
        </p:blipFill>
        <p:spPr>
          <a:xfrm>
            <a:off x="7683303" y="1628368"/>
            <a:ext cx="2423728" cy="341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69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08264-6E71-D6B9-9258-2374E9249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 de texto 5">
            <a:extLst>
              <a:ext uri="{FF2B5EF4-FFF2-40B4-BE49-F238E27FC236}">
                <a16:creationId xmlns:a16="http://schemas.microsoft.com/office/drawing/2014/main" id="{55F80F31-378A-D901-CDF4-D03C23FC8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1985" y="2020824"/>
            <a:ext cx="3727365" cy="3343656"/>
          </a:xfrm>
          <a:prstGeom prst="rect">
            <a:avLst/>
          </a:prstGeom>
          <a:ln w="222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rtlCol="0" anchor="ctr">
            <a:norm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C1: Educación y Experiencia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Premios y Reconocimientos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Productos Tecnológicos – Software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Publicaciones y Proyectos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C2: Propuesta de Investigación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C3: Desarrollo curricular y alumnado</a:t>
            </a:r>
          </a:p>
          <a:p>
            <a:pPr marL="34290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C4: Instituto Inteligencia Artificial</a:t>
            </a:r>
          </a:p>
          <a:p>
            <a:pPr marL="742950" marR="0" lvl="1" indent="-285750" algn="just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Propuesta COVID-19</a:t>
            </a:r>
          </a:p>
        </p:txBody>
      </p:sp>
      <p:sp>
        <p:nvSpPr>
          <p:cNvPr id="12" name="Rectángulo 2">
            <a:extLst>
              <a:ext uri="{FF2B5EF4-FFF2-40B4-BE49-F238E27FC236}">
                <a16:creationId xmlns:a16="http://schemas.microsoft.com/office/drawing/2014/main" id="{7545EB4D-347B-12D3-DC9D-E59B97B27375}"/>
              </a:ext>
            </a:extLst>
          </p:cNvPr>
          <p:cNvSpPr txBox="1">
            <a:spLocks noChangeArrowheads="1"/>
          </p:cNvSpPr>
          <p:nvPr/>
        </p:nvSpPr>
        <p:spPr>
          <a:xfrm>
            <a:off x="548598" y="643467"/>
            <a:ext cx="3730751" cy="1185333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563C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Contenido</a:t>
            </a:r>
            <a:endParaRPr kumimoji="0" lang="es-CO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CFCFB395-7EC2-0FA8-94A2-4EA12E434A47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67652" y="4264744"/>
            <a:ext cx="3601615" cy="2423341"/>
          </a:xfrm>
          <a:prstGeom prst="rect">
            <a:avLst/>
          </a:prstGeom>
        </p:spPr>
      </p:pic>
      <p:pic>
        <p:nvPicPr>
          <p:cNvPr id="13" name="Picture 18" descr="Nubank espera con su OPI llegar a los u$s 50.000 millones">
            <a:extLst>
              <a:ext uri="{FF2B5EF4-FFF2-40B4-BE49-F238E27FC236}">
                <a16:creationId xmlns:a16="http://schemas.microsoft.com/office/drawing/2014/main" id="{4C76B82C-D2AC-3A0D-6594-BD03015A3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1510" y="223011"/>
            <a:ext cx="4254240" cy="64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2">
            <a:extLst>
              <a:ext uri="{FF2B5EF4-FFF2-40B4-BE49-F238E27FC236}">
                <a16:creationId xmlns:a16="http://schemas.microsoft.com/office/drawing/2014/main" id="{6796D004-E410-D7E9-5F86-83ACD4B68E7A}"/>
              </a:ext>
            </a:extLst>
          </p:cNvPr>
          <p:cNvSpPr txBox="1">
            <a:spLocks noChangeArrowheads="1"/>
          </p:cNvSpPr>
          <p:nvPr/>
        </p:nvSpPr>
        <p:spPr>
          <a:xfrm>
            <a:off x="548598" y="643467"/>
            <a:ext cx="3730751" cy="1185333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563C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Contenido</a:t>
            </a:r>
            <a:endParaRPr kumimoji="0" lang="es-CO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2" descr="Allen Bonde on Twitter: &quot;How do classic #AI tools, newly popular ...">
            <a:extLst>
              <a:ext uri="{FF2B5EF4-FFF2-40B4-BE49-F238E27FC236}">
                <a16:creationId xmlns:a16="http://schemas.microsoft.com/office/drawing/2014/main" id="{2DDCB478-4C60-328A-71E3-CBADEB2FD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86" y="313061"/>
            <a:ext cx="7287531" cy="38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ipse 2">
            <a:extLst>
              <a:ext uri="{FF2B5EF4-FFF2-40B4-BE49-F238E27FC236}">
                <a16:creationId xmlns:a16="http://schemas.microsoft.com/office/drawing/2014/main" id="{1EDE29B3-EDF0-E266-36A1-4E20ED1DF86A}"/>
              </a:ext>
            </a:extLst>
          </p:cNvPr>
          <p:cNvSpPr/>
          <p:nvPr/>
        </p:nvSpPr>
        <p:spPr>
          <a:xfrm>
            <a:off x="3758037" y="2916480"/>
            <a:ext cx="1274323" cy="408562"/>
          </a:xfrm>
          <a:prstGeom prst="ellipse">
            <a:avLst/>
          </a:prstGeom>
          <a:noFill/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779F65E0-2C94-A099-90C5-CC2056E719FB}"/>
              </a:ext>
            </a:extLst>
          </p:cNvPr>
          <p:cNvSpPr/>
          <p:nvPr/>
        </p:nvSpPr>
        <p:spPr>
          <a:xfrm>
            <a:off x="2801566" y="1962456"/>
            <a:ext cx="1274323" cy="408562"/>
          </a:xfrm>
          <a:prstGeom prst="ellipse">
            <a:avLst/>
          </a:prstGeom>
          <a:noFill/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DDF4769E-98D2-3C9A-4012-91DC78A6066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1286"/>
          <a:stretch>
            <a:fillRect/>
          </a:stretch>
        </p:blipFill>
        <p:spPr>
          <a:xfrm>
            <a:off x="223886" y="4251740"/>
            <a:ext cx="3534151" cy="24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536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ángulo 2"/>
          <p:cNvSpPr>
            <a:spLocks noGrp="1" noChangeArrowheads="1"/>
          </p:cNvSpPr>
          <p:nvPr>
            <p:ph type="body" idx="1"/>
          </p:nvPr>
        </p:nvSpPr>
        <p:spPr>
          <a:xfrm>
            <a:off x="74391" y="0"/>
            <a:ext cx="10028254" cy="6858000"/>
          </a:xfrm>
        </p:spPr>
        <p:txBody>
          <a:bodyPr/>
          <a:lstStyle/>
          <a:p>
            <a:pPr marL="609600" indent="-609600" eaLnBrk="1" hangingPunct="1">
              <a:buClr>
                <a:schemeClr val="hlink"/>
              </a:buClr>
              <a:buNone/>
            </a:pPr>
            <a:r>
              <a:rPr lang="es-ES" sz="2800" b="1" dirty="0">
                <a:solidFill>
                  <a:srgbClr val="003399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Caso de Estudio I - Clase</a:t>
            </a:r>
            <a:endParaRPr lang="es-ES" sz="2400" b="1" dirty="0">
              <a:solidFill>
                <a:srgbClr val="003399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7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93925"/>
              </p:ext>
            </p:extLst>
          </p:nvPr>
        </p:nvGraphicFramePr>
        <p:xfrm>
          <a:off x="607570" y="933257"/>
          <a:ext cx="9184841" cy="529433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08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76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l"/>
                      <a:r>
                        <a:rPr lang="es-ES" sz="1600" b="1" i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Caso de Estudio</a:t>
                      </a:r>
                      <a:endParaRPr lang="es-CO" sz="1600" b="1" i="0" dirty="0">
                        <a:solidFill>
                          <a:srgbClr val="003399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sz="1600" b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Clasificación de Solicitantes de Crédito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3871">
                <a:tc>
                  <a:txBody>
                    <a:bodyPr/>
                    <a:lstStyle/>
                    <a:p>
                      <a:pPr algn="l"/>
                      <a:r>
                        <a:rPr lang="es-ES" sz="1600" b="1" i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Objetivos del Negocio</a:t>
                      </a:r>
                      <a:endParaRPr lang="es-CO" sz="1600" b="1" i="0" dirty="0">
                        <a:solidFill>
                          <a:srgbClr val="003399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s-ES" sz="1600" b="0" kern="1200" baseline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Mejorar la gestión del riesgo en las diferentes etapas del crédito (</a:t>
                      </a:r>
                      <a:r>
                        <a:rPr lang="es-ES" sz="1600" b="0" kern="1200" baseline="0" dirty="0" err="1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PreAprobación</a:t>
                      </a:r>
                      <a:r>
                        <a:rPr lang="es-ES" sz="1600" b="0" kern="1200" baseline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, Calificación, Otorgamiento) al interior de una FINTECH.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2172">
                <a:tc>
                  <a:txBody>
                    <a:bodyPr/>
                    <a:lstStyle/>
                    <a:p>
                      <a:pPr algn="l"/>
                      <a:r>
                        <a:rPr lang="es-ES" sz="1600" b="1" i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Abstracción</a:t>
                      </a:r>
                      <a:endParaRPr lang="es-CO" sz="1600" b="1" i="0" dirty="0">
                        <a:solidFill>
                          <a:srgbClr val="003399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es-ES" sz="16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Para la caracterización y gestión del riesgo en las diferentes etapas del crédito, se utilizará como documento de referencia la normativa emitida por la Super-Intendencia Financiera (Circular Externa 016 de 2019). </a:t>
                      </a:r>
                    </a:p>
                    <a:p>
                      <a:pPr marL="285750" indent="-285750" algn="just">
                        <a:buFont typeface="Wingdings" panose="05000000000000000000" pitchFamily="2" charset="2"/>
                        <a:buChar char="ü"/>
                      </a:pPr>
                      <a:r>
                        <a:rPr lang="es-ES" sz="160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Para la gestión del riesgo en su primera fase, la variable de referencia para el desarrollo y análisis será la variable </a:t>
                      </a:r>
                      <a:r>
                        <a:rPr lang="es-ES" sz="1600" i="1" kern="120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Preaprobación</a:t>
                      </a:r>
                      <a:r>
                        <a:rPr lang="es-ES" sz="1600" i="1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587">
                <a:tc>
                  <a:txBody>
                    <a:bodyPr/>
                    <a:lstStyle/>
                    <a:p>
                      <a:pPr algn="l"/>
                      <a:r>
                        <a:rPr lang="es-ES" sz="1600" b="1" i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Técnica</a:t>
                      </a:r>
                      <a:r>
                        <a:rPr lang="es-ES" sz="1600" b="1" i="0" baseline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a utilizar</a:t>
                      </a:r>
                      <a:endParaRPr lang="es-CO" sz="1600" b="1" i="0" dirty="0">
                        <a:solidFill>
                          <a:srgbClr val="003399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Wingdings" panose="05000000000000000000" pitchFamily="2" charset="2"/>
                        <a:buChar char="ü"/>
                      </a:pPr>
                      <a:r>
                        <a:rPr lang="es-ES" sz="1600" i="1" dirty="0" err="1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Naive</a:t>
                      </a:r>
                      <a:r>
                        <a:rPr lang="es-ES" sz="1600" i="1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Bayes</a:t>
                      </a:r>
                      <a:r>
                        <a:rPr lang="es-ES" sz="1600" i="1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:</a:t>
                      </a:r>
                      <a:r>
                        <a:rPr lang="es-ES" sz="1600" i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El modelo </a:t>
                      </a:r>
                      <a:r>
                        <a:rPr lang="es-ES" sz="1600" i="0" dirty="0" err="1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Naive</a:t>
                      </a:r>
                      <a:r>
                        <a:rPr lang="es-ES" sz="1600" i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 Bayes, es un modelo por aprendizaje supervisado, el cual permite la clasificación del riesgo en términos de una variable discreta de referencia (Preaprobación) en función de una serie de variables socioeconómicas que caracterizan a un solicitante de crédito.</a:t>
                      </a:r>
                    </a:p>
                    <a:p>
                      <a:pPr marL="285750" indent="-285750" algn="just">
                        <a:buFont typeface="Wingdings" panose="05000000000000000000" pitchFamily="2" charset="2"/>
                        <a:buChar char="ü"/>
                      </a:pPr>
                      <a:r>
                        <a:rPr lang="es-ES" sz="1600" i="1" kern="120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Arboles de Decisión</a:t>
                      </a:r>
                      <a:r>
                        <a:rPr lang="es-ES" sz="1600" i="0" baseline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: Son modelos por aprendizaje supervisado, los cuales permitan la caracterización de variables discretas (Preaprobación) en función de la capacidad </a:t>
                      </a:r>
                      <a:r>
                        <a:rPr lang="es-ES" sz="1600" i="0" baseline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explicativa secuencial de </a:t>
                      </a:r>
                      <a:r>
                        <a:rPr lang="es-ES" sz="1600" i="0" baseline="0" dirty="0">
                          <a:solidFill>
                            <a:schemeClr val="tx1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una serie de variables de entrada.</a:t>
                      </a:r>
                      <a:endParaRPr lang="es-ES" sz="1600" baseline="0" dirty="0">
                        <a:solidFill>
                          <a:schemeClr val="tx1"/>
                        </a:solidFill>
                        <a:latin typeface="Arial Unicode MS" pitchFamily="34" charset="-128"/>
                        <a:ea typeface="Arial Unicode MS" pitchFamily="34" charset="-128"/>
                        <a:cs typeface="Arial Unicode MS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587">
                <a:tc>
                  <a:txBody>
                    <a:bodyPr/>
                    <a:lstStyle/>
                    <a:p>
                      <a:pPr algn="l"/>
                      <a:r>
                        <a:rPr lang="es-CO" sz="1600" b="1" i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Archivos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b="1" baseline="0" dirty="0">
                          <a:solidFill>
                            <a:srgbClr val="003399"/>
                          </a:solidFill>
                          <a:latin typeface="Arial Unicode MS" pitchFamily="34" charset="-128"/>
                          <a:ea typeface="Arial Unicode MS" pitchFamily="34" charset="-128"/>
                          <a:cs typeface="Arial Unicode MS" pitchFamily="34" charset="-128"/>
                        </a:rPr>
                        <a:t>1. SolicitudCrédito(USD).xlsx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1276763"/>
                  </a:ext>
                </a:extLst>
              </a:tr>
            </a:tbl>
          </a:graphicData>
        </a:graphic>
      </p:graphicFrame>
      <p:grpSp>
        <p:nvGrpSpPr>
          <p:cNvPr id="2" name="Grupo 1">
            <a:extLst>
              <a:ext uri="{FF2B5EF4-FFF2-40B4-BE49-F238E27FC236}">
                <a16:creationId xmlns:a16="http://schemas.microsoft.com/office/drawing/2014/main" id="{5D89C406-E1D2-8587-28CF-B7A0070BE231}"/>
              </a:ext>
            </a:extLst>
          </p:cNvPr>
          <p:cNvGrpSpPr/>
          <p:nvPr/>
        </p:nvGrpSpPr>
        <p:grpSpPr>
          <a:xfrm>
            <a:off x="10283825" y="0"/>
            <a:ext cx="1908175" cy="6858000"/>
            <a:chOff x="10283825" y="0"/>
            <a:chExt cx="1908175" cy="6858000"/>
          </a:xfrm>
        </p:grpSpPr>
        <p:sp>
          <p:nvSpPr>
            <p:cNvPr id="3" name="Cuadro de texto 9">
              <a:extLst>
                <a:ext uri="{FF2B5EF4-FFF2-40B4-BE49-F238E27FC236}">
                  <a16:creationId xmlns:a16="http://schemas.microsoft.com/office/drawing/2014/main" id="{D351AE86-FCB8-0841-2AA6-7A0B7F6BBE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283825" y="0"/>
              <a:ext cx="1908175" cy="6858000"/>
            </a:xfrm>
            <a:prstGeom prst="rect">
              <a:avLst/>
            </a:prstGeom>
            <a:solidFill>
              <a:srgbClr val="4472C4">
                <a:lumMod val="5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>
              <a:defPPr>
                <a:defRPr lang="en-US"/>
              </a:defPPr>
              <a:lvl1pPr marR="0" lvl="0" indent="0" algn="ctr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0" i="0" u="none" strike="noStrike" kern="0" cap="none" spc="0" normalizeH="0" baseline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Monitoreo &amp; Gobernanza del Dato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Contenido</a:t>
              </a: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endParaRPr>
            </a:p>
            <a:p>
              <a:pPr marL="52388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5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Monitoreo de Riesgos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Gobernanza del Dato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Concepto Big Data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Business Intelligence &amp; Business Analytics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 </a:t>
              </a: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Mining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DataWarehouse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DataMarts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Proceso BI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Monitoreo Riesgos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Madurez Datos</a:t>
              </a: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Risk</a:t>
              </a:r>
              <a:r>
                <a:rPr kumimoji="0" lang="es-ES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 &amp; </a:t>
              </a: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Insights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Dashoboards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117475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08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  <a:p>
              <a:pPr marL="52388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7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Referencias</a:t>
              </a:r>
              <a:endParaRPr kumimoji="0" lang="es-E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pic>
          <p:nvPicPr>
            <p:cNvPr id="4" name="Picture 2" descr="El Ágora">
              <a:extLst>
                <a:ext uri="{FF2B5EF4-FFF2-40B4-BE49-F238E27FC236}">
                  <a16:creationId xmlns:a16="http://schemas.microsoft.com/office/drawing/2014/main" id="{D7D0D8B2-198D-A999-C57C-57EC593962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00" r="71615" b="38696"/>
            <a:stretch/>
          </p:blipFill>
          <p:spPr bwMode="auto">
            <a:xfrm>
              <a:off x="10588327" y="879000"/>
              <a:ext cx="1299169" cy="13690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9157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FCA21797-9183-4306-AB84-DE533F19971D}"/>
              </a:ext>
            </a:extLst>
          </p:cNvPr>
          <p:cNvSpPr/>
          <p:nvPr/>
        </p:nvSpPr>
        <p:spPr>
          <a:xfrm>
            <a:off x="6268825" y="4724400"/>
            <a:ext cx="5524107" cy="903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b="1" dirty="0">
                <a:latin typeface="Arial" panose="020B0604020202020204" pitchFamily="34" charset="0"/>
                <a:cs typeface="Arial" panose="020B0604020202020204" pitchFamily="34" charset="0"/>
              </a:rPr>
              <a:t>Muchas Gracias</a:t>
            </a:r>
            <a:endParaRPr lang="en-GB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679132"/>
      </p:ext>
    </p:extLst>
  </p:cSld>
  <p:clrMapOvr>
    <a:masterClrMapping/>
  </p:clrMapOvr>
</p:sld>
</file>

<file path=ppt/theme/theme1.xml><?xml version="1.0" encoding="utf-8"?>
<a:theme xmlns:a="http://schemas.openxmlformats.org/drawingml/2006/main" name="2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eño predeterminado">
  <a:themeElements>
    <a:clrScheme name="Personalizado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FFFF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ontrol xmlns="http://schemas.microsoft.com/VisualStudio/2011/storyboarding/control">
  <Id Name="8fbda4bc-38d1-4bd5-b303-ceccc05f06b8" Revision="1" Stencil="System.MyShapes" StencilVersion="1.0"/>
</Control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8E89F2510D0BC42891B08149660135F" ma:contentTypeVersion="13" ma:contentTypeDescription="Crear nuevo documento." ma:contentTypeScope="" ma:versionID="3d1a9d08f5ae8b73aee71468ee1022f3">
  <xsd:schema xmlns:xsd="http://www.w3.org/2001/XMLSchema" xmlns:xs="http://www.w3.org/2001/XMLSchema" xmlns:p="http://schemas.microsoft.com/office/2006/metadata/properties" xmlns:ns2="fb23e1f3-10bc-4c65-8867-63bb51db4876" xmlns:ns3="46b772d4-cf21-48c5-a942-c9f34a811402" targetNamespace="http://schemas.microsoft.com/office/2006/metadata/properties" ma:root="true" ma:fieldsID="7144823019cdb52f01986cf81a803c82" ns2:_="" ns3:_="">
    <xsd:import namespace="fb23e1f3-10bc-4c65-8867-63bb51db4876"/>
    <xsd:import namespace="46b772d4-cf21-48c5-a942-c9f34a8114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MediaServiceBillingMetadata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23e1f3-10bc-4c65-8867-63bb51db48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BillingMetadata" ma:index="16" nillable="true" ma:displayName="MediaServiceBillingMetadata" ma:hidden="true" ma:internalName="MediaServiceBillingMetadata" ma:readOnly="true">
      <xsd:simpleType>
        <xsd:restriction base="dms:Note"/>
      </xsd:simpleType>
    </xsd:element>
    <xsd:element name="lcf76f155ced4ddcb4097134ff3c332f" ma:index="18" nillable="true" ma:taxonomy="true" ma:internalName="lcf76f155ced4ddcb4097134ff3c332f" ma:taxonomyFieldName="MediaServiceImageTags" ma:displayName="Etiquetas de imagen" ma:readOnly="false" ma:fieldId="{5cf76f15-5ced-4ddc-b409-7134ff3c332f}" ma:taxonomyMulti="true" ma:sspId="0aef40d5-b715-412d-bec7-270c5812204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b772d4-cf21-48c5-a942-c9f34a811402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2b235337-97c0-48a6-9d26-52c223a00d9c}" ma:internalName="TaxCatchAll" ma:showField="CatchAllData" ma:web="46b772d4-cf21-48c5-a942-c9f34a8114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6b772d4-cf21-48c5-a942-c9f34a811402" xsi:nil="true"/>
    <lcf76f155ced4ddcb4097134ff3c332f xmlns="fb23e1f3-10bc-4c65-8867-63bb51db487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62D91EE-BAD8-42CB-90E5-7617FC127FDA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02E4C47B-3AE2-4888-BF8D-2457A80AC2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23e1f3-10bc-4c65-8867-63bb51db4876"/>
    <ds:schemaRef ds:uri="46b772d4-cf21-48c5-a942-c9f34a8114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FA3BEB-880A-4378-9DE1-CB8131520D4A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8F7B8528-8064-41B4-9E80-D9D043C2942F}">
  <ds:schemaRefs>
    <ds:schemaRef ds:uri="3fc2752e-1d1c-407d-b249-05ec589f3e6d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infopath/2007/PartnerControls"/>
    <ds:schemaRef ds:uri="4c62d9aa-111b-4dda-8d41-fa0b40b7f845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46b772d4-cf21-48c5-a942-c9f34a811402"/>
    <ds:schemaRef ds:uri="fb23e1f3-10bc-4c65-8867-63bb51db487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28282</TotalTime>
  <Words>507</Words>
  <Application>Microsoft Office PowerPoint</Application>
  <PresentationFormat>Panorámica</PresentationFormat>
  <Paragraphs>123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Arial Black</vt:lpstr>
      <vt:lpstr>Arial Unicode MS</vt:lpstr>
      <vt:lpstr>Calibri</vt:lpstr>
      <vt:lpstr>Calibri Light</vt:lpstr>
      <vt:lpstr>Wingdings</vt:lpstr>
      <vt:lpstr>2_Tema de Office</vt:lpstr>
      <vt:lpstr>Diseño predeterminado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Alejandro Peña Palacio</dc:creator>
  <cp:lastModifiedBy>user</cp:lastModifiedBy>
  <cp:revision>391</cp:revision>
  <cp:lastPrinted>2020-07-17T11:32:15Z</cp:lastPrinted>
  <dcterms:created xsi:type="dcterms:W3CDTF">2019-06-03T17:58:26Z</dcterms:created>
  <dcterms:modified xsi:type="dcterms:W3CDTF">2025-07-20T12:58:05Z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ContentTypeId">
    <vt:lpwstr>0x010100D8E89F2510D0BC42891B08149660135F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MediaServiceImageTags">
    <vt:lpwstr/>
  </property>
  <property fmtid="{D5CDD505-2E9C-101B-9397-08002B2CF9AE}" pid="8" name="Tfs.LastKnownPath">
    <vt:lpwstr>https://eafit.sharepoint.com/sites/AgroProRisk/Documentos compartidos/2. AnalíticaNegocios/0. Trabajos(02-2025)/0. Casos de Estudio_ML_EAFIT (I).pptx</vt:lpwstr>
  </property>
</Properties>
</file>